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embeddedFontLst>
    <p:embeddedFont>
      <p:font typeface="Malgun Gothic" panose="020B0503020000020004" pitchFamily="50" charset="-127"/>
      <p:regular r:id="rId30"/>
      <p:bold r:id="rId31"/>
    </p:embeddedFont>
    <p:embeddedFont>
      <p:font typeface="Bitter" panose="020B0600000101010101" charset="0"/>
      <p:regular r:id="rId32"/>
      <p:bold r:id="rId33"/>
      <p:italic r:id="rId34"/>
      <p:boldItalic r:id="rId35"/>
    </p:embeddedFont>
    <p:embeddedFont>
      <p:font typeface="Comic Sans MS" panose="030F0702030302020204" pitchFamily="66" charset="0"/>
      <p:regular r:id="rId36"/>
      <p:bold r:id="rId37"/>
      <p:italic r:id="rId38"/>
      <p:boldItalic r:id="rId39"/>
    </p:embeddedFont>
    <p:embeddedFont>
      <p:font typeface="IBM Plex Sans" panose="020B0503050203000203" pitchFamily="34" charset="0"/>
      <p:regular r:id="rId40"/>
      <p:bold r:id="rId41"/>
      <p:italic r:id="rId42"/>
      <p:boldItalic r:id="rId43"/>
    </p:embeddedFont>
    <p:embeddedFont>
      <p:font typeface="IBM Plex Sans SemiBold" panose="020B0604020202020204" pitchFamily="34" charset="0"/>
      <p:regular r:id="rId44"/>
      <p:bold r:id="rId45"/>
      <p:italic r:id="rId46"/>
      <p:boldItalic r:id="rId47"/>
    </p:embeddedFont>
    <p:embeddedFont>
      <p:font typeface="Roboto Slab" panose="020B0600000101010101" charset="0"/>
      <p:regular r:id="rId48"/>
      <p:bold r:id="rId49"/>
    </p:embeddedFont>
    <p:embeddedFont>
      <p:font typeface="Trebuchet MS" panose="020B0603020202020204" pitchFamily="3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erms.naver.com/entry.naver?docId=2119581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8" name="Google Shape;181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gb864c3839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8" name="Google Shape;1968;gb864c3839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e94a28af6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e94a28af60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8da6cdce42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8da6cdce42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g8da6cdce42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7" name="Google Shape;1997;g8da6cdce42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ge96a5c49cd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3" name="Google Shape;2003;ge96a5c49cd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g8fb32c62e7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9" name="Google Shape;2009;g8fb32c62e7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8da6cdce42_0_1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8da6cdce42_0_1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g8da6cdce42_0_7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2" name="Google Shape;2032;g8da6cdce42_0_7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ge94a28af6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9" name="Google Shape;2049;ge94a28af6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gb864c3839c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5" name="Google Shape;2065;gb864c3839c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g8c0bf7f92c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Google Shape;1828;g8c0bf7f92c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g8da6cdce42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3" name="Google Shape;2073;g8da6cdce42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g8da6cdce42_0_1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5" name="Google Shape;2085;g8da6cdce42_0_1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ge96a5c49cd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5" name="Google Shape;2125;ge96a5c49cd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e95cd00f8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e95cd00f8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g8da6cdce42_0_1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7" name="Google Shape;2167;g8da6cdce42_0_1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e96a5c49cd_1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e96a5c49cd_1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970B1"/>
                </a:solidFill>
                <a:latin typeface="IBM Plex Sans"/>
                <a:ea typeface="IBM Plex Sans"/>
                <a:cs typeface="IBM Plex Sans"/>
                <a:sym typeface="IBM Plex Sans"/>
              </a:rPr>
              <a:t>국민안전 ; </a:t>
            </a:r>
            <a:r>
              <a:rPr lang="en" sz="1050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산업화 사회에서 늘어난 자동차 보급으로 교통사고는 심각한 사회경제적 피해를 주고 있어 전 세계적으로 주된 공중보건문제의 하나입니다. 전 세계적으로 매년 약 1,200만 명이 교통사고로 사망하고 약 5,000만 명의 손상환자가 발생 </a:t>
            </a:r>
            <a:r>
              <a:rPr lang="en" sz="900" b="1">
                <a:solidFill>
                  <a:srgbClr val="D50000"/>
                </a:solidFill>
                <a:latin typeface="Dotum"/>
                <a:ea typeface="Dotum"/>
                <a:cs typeface="Dotum"/>
                <a:sym typeface="Dotum"/>
              </a:rPr>
              <a:t>[네이버 지식백과]</a:t>
            </a:r>
            <a:r>
              <a:rPr lang="en" sz="900">
                <a:solidFill>
                  <a:srgbClr val="D50000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r>
              <a:rPr lang="en" sz="900">
                <a:solidFill>
                  <a:srgbClr val="0033AC"/>
                </a:solidFill>
                <a:uFill>
                  <a:noFill/>
                </a:uFill>
                <a:latin typeface="Dotum"/>
                <a:ea typeface="Dotum"/>
                <a:cs typeface="Dotum"/>
                <a:sym typeface="Dot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교통사고</a:t>
            </a:r>
            <a:r>
              <a:rPr lang="en" sz="900">
                <a:solidFill>
                  <a:srgbClr val="D50000"/>
                </a:solidFill>
                <a:latin typeface="Dotum"/>
                <a:ea typeface="Dotum"/>
                <a:cs typeface="Dotum"/>
                <a:sym typeface="Dotum"/>
              </a:rPr>
              <a:t> (국가건강정보포털 의학정보, 국가건강정보포털)</a:t>
            </a:r>
            <a:endParaRPr sz="1400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970B1"/>
                </a:solidFill>
                <a:latin typeface="IBM Plex Sans"/>
                <a:ea typeface="IBM Plex Sans"/>
                <a:cs typeface="IBM Plex Sans"/>
                <a:sym typeface="IBM Plex Sans"/>
              </a:rPr>
              <a:t>교통사고 안전교육 ; </a:t>
            </a:r>
            <a:r>
              <a:rPr lang="en" sz="1050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모빌리티를 이용하는 국민을 대상으로 교통안전교육 프로그램을 실시, 안전불감증 해소</a:t>
            </a:r>
            <a:endParaRPr sz="1050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66666"/>
                </a:solidFill>
                <a:highlight>
                  <a:schemeClr val="accent1"/>
                </a:highlight>
                <a:latin typeface="Malgun Gothic"/>
                <a:ea typeface="Malgun Gothic"/>
                <a:cs typeface="Malgun Gothic"/>
                <a:sym typeface="Malgun Gothic"/>
              </a:rPr>
              <a:t>교통사고 방지</a:t>
            </a:r>
            <a:r>
              <a:rPr lang="en" sz="1050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 ; 현재 우리나라는 OECD 국가들 중 교통사고 사망률이 높은 그룹에 속함. 우수한 모빌리티 기술을 가지고 있음에도 교통사고 발생률이 높다는 것에 문제를 인식하고 개선해야할 의무가 있다고 생각. 현재는 킥보드 후방사고에 초점을 만든 제품이지만 궁극적으로 교통사고 발생률을 줄일 수 있는 제품 개발이 저희의 목표이자 이상향.</a:t>
            </a:r>
            <a:endParaRPr sz="1050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555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인구 10만 명당 도로교통사고사망자수임. 도로교통사고사망자는 도로에서 차량의 교통으로 인한 사고로 30일 이내에 사망한 경우를 말함.</a:t>
            </a:r>
            <a:endParaRPr sz="1050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2970B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8c7c9f6c56_0_16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8c7c9f6c56_0_16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ge96a5c49cd_1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9" name="Google Shape;2219;ge96a5c49cd_1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ge95cd00e66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4" name="Google Shape;1844;ge95cd00e66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8c0bf7f92c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8c0bf7f92c_0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ge95cd00f8e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1" name="Google Shape;1881;ge95cd00f8e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ge96a5c49cd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6" name="Google Shape;1886;ge96a5c49cd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e95cd00f8e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4" name="Google Shape;1904;ge95cd00f8e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8da6cdce4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8da6cdce4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g8c7c9f6c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6" name="Google Shape;1926;g8c7c9f6c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81300" y="-39450"/>
            <a:ext cx="8952300" cy="5222400"/>
            <a:chOff x="81300" y="-39450"/>
            <a:chExt cx="8952300" cy="5222400"/>
          </a:xfrm>
        </p:grpSpPr>
        <p:cxnSp>
          <p:nvCxnSpPr>
            <p:cNvPr id="10" name="Google Shape;10;p2"/>
            <p:cNvCxnSpPr/>
            <p:nvPr/>
          </p:nvCxnSpPr>
          <p:spPr>
            <a:xfrm flipH="1">
              <a:off x="81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 flipH="1">
              <a:off x="235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 flipH="1">
              <a:off x="389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flipH="1">
              <a:off x="543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 flipH="1">
              <a:off x="698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 flipH="1">
              <a:off x="852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 flipH="1">
              <a:off x="1006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 flipH="1">
              <a:off x="1160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 flipH="1">
              <a:off x="1314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 flipH="1">
              <a:off x="1469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2"/>
            <p:cNvCxnSpPr/>
            <p:nvPr/>
          </p:nvCxnSpPr>
          <p:spPr>
            <a:xfrm flipH="1">
              <a:off x="1623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2"/>
            <p:cNvCxnSpPr/>
            <p:nvPr/>
          </p:nvCxnSpPr>
          <p:spPr>
            <a:xfrm flipH="1">
              <a:off x="1777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2"/>
            <p:cNvCxnSpPr/>
            <p:nvPr/>
          </p:nvCxnSpPr>
          <p:spPr>
            <a:xfrm flipH="1">
              <a:off x="1931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2"/>
            <p:cNvCxnSpPr/>
            <p:nvPr/>
          </p:nvCxnSpPr>
          <p:spPr>
            <a:xfrm flipH="1">
              <a:off x="2085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2"/>
            <p:cNvCxnSpPr/>
            <p:nvPr/>
          </p:nvCxnSpPr>
          <p:spPr>
            <a:xfrm flipH="1">
              <a:off x="2240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2"/>
            <p:cNvCxnSpPr/>
            <p:nvPr/>
          </p:nvCxnSpPr>
          <p:spPr>
            <a:xfrm flipH="1">
              <a:off x="2394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2"/>
            <p:cNvCxnSpPr/>
            <p:nvPr/>
          </p:nvCxnSpPr>
          <p:spPr>
            <a:xfrm flipH="1">
              <a:off x="2548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2"/>
            <p:cNvCxnSpPr/>
            <p:nvPr/>
          </p:nvCxnSpPr>
          <p:spPr>
            <a:xfrm flipH="1">
              <a:off x="2702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2"/>
            <p:cNvCxnSpPr/>
            <p:nvPr/>
          </p:nvCxnSpPr>
          <p:spPr>
            <a:xfrm flipH="1">
              <a:off x="2856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2"/>
            <p:cNvCxnSpPr/>
            <p:nvPr/>
          </p:nvCxnSpPr>
          <p:spPr>
            <a:xfrm flipH="1">
              <a:off x="3011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2"/>
            <p:cNvCxnSpPr/>
            <p:nvPr/>
          </p:nvCxnSpPr>
          <p:spPr>
            <a:xfrm flipH="1">
              <a:off x="3165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31;p2"/>
            <p:cNvCxnSpPr/>
            <p:nvPr/>
          </p:nvCxnSpPr>
          <p:spPr>
            <a:xfrm flipH="1">
              <a:off x="3319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2"/>
            <p:cNvCxnSpPr/>
            <p:nvPr/>
          </p:nvCxnSpPr>
          <p:spPr>
            <a:xfrm flipH="1">
              <a:off x="3473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2"/>
            <p:cNvCxnSpPr/>
            <p:nvPr/>
          </p:nvCxnSpPr>
          <p:spPr>
            <a:xfrm flipH="1">
              <a:off x="3627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2"/>
            <p:cNvCxnSpPr/>
            <p:nvPr/>
          </p:nvCxnSpPr>
          <p:spPr>
            <a:xfrm flipH="1">
              <a:off x="3782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35;p2"/>
            <p:cNvCxnSpPr/>
            <p:nvPr/>
          </p:nvCxnSpPr>
          <p:spPr>
            <a:xfrm flipH="1">
              <a:off x="3936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2"/>
            <p:cNvCxnSpPr/>
            <p:nvPr/>
          </p:nvCxnSpPr>
          <p:spPr>
            <a:xfrm flipH="1">
              <a:off x="4090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37;p2"/>
            <p:cNvCxnSpPr/>
            <p:nvPr/>
          </p:nvCxnSpPr>
          <p:spPr>
            <a:xfrm flipH="1">
              <a:off x="4244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8;p2"/>
            <p:cNvCxnSpPr/>
            <p:nvPr/>
          </p:nvCxnSpPr>
          <p:spPr>
            <a:xfrm flipH="1">
              <a:off x="4398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39;p2"/>
            <p:cNvCxnSpPr/>
            <p:nvPr/>
          </p:nvCxnSpPr>
          <p:spPr>
            <a:xfrm flipH="1">
              <a:off x="4553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40;p2"/>
            <p:cNvCxnSpPr/>
            <p:nvPr/>
          </p:nvCxnSpPr>
          <p:spPr>
            <a:xfrm flipH="1">
              <a:off x="4707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1;p2"/>
            <p:cNvCxnSpPr/>
            <p:nvPr/>
          </p:nvCxnSpPr>
          <p:spPr>
            <a:xfrm flipH="1">
              <a:off x="4861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42;p2"/>
            <p:cNvCxnSpPr/>
            <p:nvPr/>
          </p:nvCxnSpPr>
          <p:spPr>
            <a:xfrm flipH="1">
              <a:off x="5015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43;p2"/>
            <p:cNvCxnSpPr/>
            <p:nvPr/>
          </p:nvCxnSpPr>
          <p:spPr>
            <a:xfrm flipH="1">
              <a:off x="5169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44;p2"/>
            <p:cNvCxnSpPr/>
            <p:nvPr/>
          </p:nvCxnSpPr>
          <p:spPr>
            <a:xfrm flipH="1">
              <a:off x="5324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 flipH="1">
              <a:off x="5478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 flipH="1">
              <a:off x="5632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 flipH="1">
              <a:off x="5786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Google Shape;48;p2"/>
            <p:cNvCxnSpPr/>
            <p:nvPr/>
          </p:nvCxnSpPr>
          <p:spPr>
            <a:xfrm flipH="1">
              <a:off x="5940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Google Shape;49;p2"/>
            <p:cNvCxnSpPr/>
            <p:nvPr/>
          </p:nvCxnSpPr>
          <p:spPr>
            <a:xfrm flipH="1">
              <a:off x="6095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50;p2"/>
            <p:cNvCxnSpPr/>
            <p:nvPr/>
          </p:nvCxnSpPr>
          <p:spPr>
            <a:xfrm flipH="1">
              <a:off x="6249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2"/>
            <p:cNvCxnSpPr/>
            <p:nvPr/>
          </p:nvCxnSpPr>
          <p:spPr>
            <a:xfrm flipH="1">
              <a:off x="6403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2"/>
            <p:cNvCxnSpPr/>
            <p:nvPr/>
          </p:nvCxnSpPr>
          <p:spPr>
            <a:xfrm flipH="1">
              <a:off x="6557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" name="Google Shape;53;p2"/>
            <p:cNvCxnSpPr/>
            <p:nvPr/>
          </p:nvCxnSpPr>
          <p:spPr>
            <a:xfrm flipH="1">
              <a:off x="6711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" name="Google Shape;54;p2"/>
            <p:cNvCxnSpPr/>
            <p:nvPr/>
          </p:nvCxnSpPr>
          <p:spPr>
            <a:xfrm flipH="1">
              <a:off x="6866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55;p2"/>
            <p:cNvCxnSpPr/>
            <p:nvPr/>
          </p:nvCxnSpPr>
          <p:spPr>
            <a:xfrm flipH="1">
              <a:off x="7020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56;p2"/>
            <p:cNvCxnSpPr/>
            <p:nvPr/>
          </p:nvCxnSpPr>
          <p:spPr>
            <a:xfrm flipH="1">
              <a:off x="7174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2"/>
            <p:cNvCxnSpPr/>
            <p:nvPr/>
          </p:nvCxnSpPr>
          <p:spPr>
            <a:xfrm flipH="1">
              <a:off x="7328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2"/>
            <p:cNvCxnSpPr/>
            <p:nvPr/>
          </p:nvCxnSpPr>
          <p:spPr>
            <a:xfrm flipH="1">
              <a:off x="7482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2"/>
            <p:cNvCxnSpPr/>
            <p:nvPr/>
          </p:nvCxnSpPr>
          <p:spPr>
            <a:xfrm flipH="1">
              <a:off x="7637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" name="Google Shape;60;p2"/>
            <p:cNvCxnSpPr/>
            <p:nvPr/>
          </p:nvCxnSpPr>
          <p:spPr>
            <a:xfrm flipH="1">
              <a:off x="7791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" name="Google Shape;61;p2"/>
            <p:cNvCxnSpPr/>
            <p:nvPr/>
          </p:nvCxnSpPr>
          <p:spPr>
            <a:xfrm flipH="1">
              <a:off x="7945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" name="Google Shape;62;p2"/>
            <p:cNvCxnSpPr/>
            <p:nvPr/>
          </p:nvCxnSpPr>
          <p:spPr>
            <a:xfrm flipH="1">
              <a:off x="8099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" name="Google Shape;63;p2"/>
            <p:cNvCxnSpPr/>
            <p:nvPr/>
          </p:nvCxnSpPr>
          <p:spPr>
            <a:xfrm flipH="1">
              <a:off x="8253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" name="Google Shape;64;p2"/>
            <p:cNvCxnSpPr/>
            <p:nvPr/>
          </p:nvCxnSpPr>
          <p:spPr>
            <a:xfrm flipH="1">
              <a:off x="8408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Google Shape;65;p2"/>
            <p:cNvCxnSpPr/>
            <p:nvPr/>
          </p:nvCxnSpPr>
          <p:spPr>
            <a:xfrm flipH="1">
              <a:off x="8562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2"/>
            <p:cNvCxnSpPr/>
            <p:nvPr/>
          </p:nvCxnSpPr>
          <p:spPr>
            <a:xfrm flipH="1">
              <a:off x="8716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" name="Google Shape;67;p2"/>
            <p:cNvCxnSpPr/>
            <p:nvPr/>
          </p:nvCxnSpPr>
          <p:spPr>
            <a:xfrm flipH="1">
              <a:off x="8870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" name="Google Shape;68;p2"/>
            <p:cNvCxnSpPr/>
            <p:nvPr/>
          </p:nvCxnSpPr>
          <p:spPr>
            <a:xfrm flipH="1">
              <a:off x="9024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9" name="Google Shape;69;p2"/>
          <p:cNvSpPr/>
          <p:nvPr/>
        </p:nvSpPr>
        <p:spPr>
          <a:xfrm rot="2048893">
            <a:off x="-501957" y="4460608"/>
            <a:ext cx="5535724" cy="33088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 txBox="1">
            <a:spLocks noGrp="1"/>
          </p:cNvSpPr>
          <p:nvPr>
            <p:ph type="ctrTitle"/>
          </p:nvPr>
        </p:nvSpPr>
        <p:spPr>
          <a:xfrm>
            <a:off x="1815300" y="1955623"/>
            <a:ext cx="55134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IBM Plex Sans"/>
              <a:buNone/>
              <a:defRPr sz="58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1" name="Google Shape;71;p2"/>
          <p:cNvSpPr txBox="1">
            <a:spLocks noGrp="1"/>
          </p:cNvSpPr>
          <p:nvPr>
            <p:ph type="subTitle" idx="1"/>
          </p:nvPr>
        </p:nvSpPr>
        <p:spPr>
          <a:xfrm>
            <a:off x="1521250" y="2934900"/>
            <a:ext cx="6101400" cy="5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2" name="Google Shape;72;p2"/>
          <p:cNvSpPr/>
          <p:nvPr/>
        </p:nvSpPr>
        <p:spPr>
          <a:xfrm>
            <a:off x="7931550" y="-514875"/>
            <a:ext cx="1764900" cy="1641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" name="Google Shape;73;p2"/>
          <p:cNvGrpSpPr/>
          <p:nvPr/>
        </p:nvGrpSpPr>
        <p:grpSpPr>
          <a:xfrm rot="2120665">
            <a:off x="533887" y="3308291"/>
            <a:ext cx="385166" cy="357746"/>
            <a:chOff x="2797467" y="161118"/>
            <a:chExt cx="1396959" cy="1297507"/>
          </a:xfrm>
        </p:grpSpPr>
        <p:sp>
          <p:nvSpPr>
            <p:cNvPr id="74" name="Google Shape;74;p2"/>
            <p:cNvSpPr/>
            <p:nvPr/>
          </p:nvSpPr>
          <p:spPr>
            <a:xfrm>
              <a:off x="2797467" y="161118"/>
              <a:ext cx="256200" cy="262500"/>
            </a:xfrm>
            <a:prstGeom prst="ellipse">
              <a:avLst/>
            </a:prstGeom>
            <a:solidFill>
              <a:srgbClr val="2970B1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367846" y="161118"/>
              <a:ext cx="256200" cy="262500"/>
            </a:xfrm>
            <a:prstGeom prst="ellipse">
              <a:avLst/>
            </a:prstGeom>
            <a:solidFill>
              <a:srgbClr val="2970B1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938226" y="161118"/>
              <a:ext cx="256200" cy="262500"/>
            </a:xfrm>
            <a:prstGeom prst="ellipse">
              <a:avLst/>
            </a:prstGeom>
            <a:solidFill>
              <a:srgbClr val="2970B1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97467" y="678550"/>
              <a:ext cx="256200" cy="262500"/>
            </a:xfrm>
            <a:prstGeom prst="ellipse">
              <a:avLst/>
            </a:prstGeom>
            <a:solidFill>
              <a:srgbClr val="2970B1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367821" y="678550"/>
              <a:ext cx="256200" cy="262500"/>
            </a:xfrm>
            <a:prstGeom prst="ellipse">
              <a:avLst/>
            </a:prstGeom>
            <a:solidFill>
              <a:srgbClr val="2970B1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938201" y="678550"/>
              <a:ext cx="256200" cy="262500"/>
            </a:xfrm>
            <a:prstGeom prst="ellipse">
              <a:avLst/>
            </a:prstGeom>
            <a:solidFill>
              <a:srgbClr val="2970B1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797467" y="1196125"/>
              <a:ext cx="256200" cy="262500"/>
            </a:xfrm>
            <a:prstGeom prst="ellipse">
              <a:avLst/>
            </a:prstGeom>
            <a:solidFill>
              <a:srgbClr val="2970B1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367821" y="1196125"/>
              <a:ext cx="256200" cy="262500"/>
            </a:xfrm>
            <a:prstGeom prst="ellipse">
              <a:avLst/>
            </a:prstGeom>
            <a:solidFill>
              <a:srgbClr val="2970B1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938201" y="1196125"/>
              <a:ext cx="256200" cy="262500"/>
            </a:xfrm>
            <a:prstGeom prst="ellipse">
              <a:avLst/>
            </a:prstGeom>
            <a:solidFill>
              <a:srgbClr val="2970B1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83;p2"/>
          <p:cNvGrpSpPr/>
          <p:nvPr/>
        </p:nvGrpSpPr>
        <p:grpSpPr>
          <a:xfrm>
            <a:off x="465901" y="393641"/>
            <a:ext cx="1095899" cy="402408"/>
            <a:chOff x="571942" y="402375"/>
            <a:chExt cx="571376" cy="209795"/>
          </a:xfrm>
        </p:grpSpPr>
        <p:sp>
          <p:nvSpPr>
            <p:cNvPr id="84" name="Google Shape;84;p2"/>
            <p:cNvSpPr/>
            <p:nvPr/>
          </p:nvSpPr>
          <p:spPr>
            <a:xfrm>
              <a:off x="571942" y="402375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737601" y="402375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903260" y="402375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068919" y="402375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71942" y="535970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737601" y="535970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903260" y="535970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068919" y="535970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2"/>
          <p:cNvSpPr/>
          <p:nvPr/>
        </p:nvSpPr>
        <p:spPr>
          <a:xfrm rot="-1026767">
            <a:off x="8020922" y="4383836"/>
            <a:ext cx="1130657" cy="10587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1_1_1_1">
    <p:bg>
      <p:bgPr>
        <a:solidFill>
          <a:schemeClr val="accent2"/>
        </a:solidFill>
        <a:effectLst/>
      </p:bgPr>
    </p:bg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11"/>
          <p:cNvSpPr/>
          <p:nvPr/>
        </p:nvSpPr>
        <p:spPr>
          <a:xfrm>
            <a:off x="0" y="0"/>
            <a:ext cx="23337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2" name="Google Shape;582;p11"/>
          <p:cNvGrpSpPr/>
          <p:nvPr/>
        </p:nvGrpSpPr>
        <p:grpSpPr>
          <a:xfrm flipH="1">
            <a:off x="110300" y="-39450"/>
            <a:ext cx="8952300" cy="5222400"/>
            <a:chOff x="81300" y="-39450"/>
            <a:chExt cx="8952300" cy="5222400"/>
          </a:xfrm>
        </p:grpSpPr>
        <p:cxnSp>
          <p:nvCxnSpPr>
            <p:cNvPr id="583" name="Google Shape;583;p11"/>
            <p:cNvCxnSpPr/>
            <p:nvPr/>
          </p:nvCxnSpPr>
          <p:spPr>
            <a:xfrm flipH="1">
              <a:off x="81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4" name="Google Shape;584;p11"/>
            <p:cNvCxnSpPr/>
            <p:nvPr/>
          </p:nvCxnSpPr>
          <p:spPr>
            <a:xfrm flipH="1">
              <a:off x="235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11"/>
            <p:cNvCxnSpPr/>
            <p:nvPr/>
          </p:nvCxnSpPr>
          <p:spPr>
            <a:xfrm flipH="1">
              <a:off x="389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11"/>
            <p:cNvCxnSpPr/>
            <p:nvPr/>
          </p:nvCxnSpPr>
          <p:spPr>
            <a:xfrm flipH="1">
              <a:off x="543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11"/>
            <p:cNvCxnSpPr/>
            <p:nvPr/>
          </p:nvCxnSpPr>
          <p:spPr>
            <a:xfrm flipH="1">
              <a:off x="698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11"/>
            <p:cNvCxnSpPr/>
            <p:nvPr/>
          </p:nvCxnSpPr>
          <p:spPr>
            <a:xfrm flipH="1">
              <a:off x="852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11"/>
            <p:cNvCxnSpPr/>
            <p:nvPr/>
          </p:nvCxnSpPr>
          <p:spPr>
            <a:xfrm flipH="1">
              <a:off x="1006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11"/>
            <p:cNvCxnSpPr/>
            <p:nvPr/>
          </p:nvCxnSpPr>
          <p:spPr>
            <a:xfrm flipH="1">
              <a:off x="1160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11"/>
            <p:cNvCxnSpPr/>
            <p:nvPr/>
          </p:nvCxnSpPr>
          <p:spPr>
            <a:xfrm flipH="1">
              <a:off x="1314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11"/>
            <p:cNvCxnSpPr/>
            <p:nvPr/>
          </p:nvCxnSpPr>
          <p:spPr>
            <a:xfrm flipH="1">
              <a:off x="1469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11"/>
            <p:cNvCxnSpPr/>
            <p:nvPr/>
          </p:nvCxnSpPr>
          <p:spPr>
            <a:xfrm flipH="1">
              <a:off x="1623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11"/>
            <p:cNvCxnSpPr/>
            <p:nvPr/>
          </p:nvCxnSpPr>
          <p:spPr>
            <a:xfrm flipH="1">
              <a:off x="1777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11"/>
            <p:cNvCxnSpPr/>
            <p:nvPr/>
          </p:nvCxnSpPr>
          <p:spPr>
            <a:xfrm flipH="1">
              <a:off x="1931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11"/>
            <p:cNvCxnSpPr/>
            <p:nvPr/>
          </p:nvCxnSpPr>
          <p:spPr>
            <a:xfrm flipH="1">
              <a:off x="2085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11"/>
            <p:cNvCxnSpPr/>
            <p:nvPr/>
          </p:nvCxnSpPr>
          <p:spPr>
            <a:xfrm flipH="1">
              <a:off x="2240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11"/>
            <p:cNvCxnSpPr/>
            <p:nvPr/>
          </p:nvCxnSpPr>
          <p:spPr>
            <a:xfrm flipH="1">
              <a:off x="2394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11"/>
            <p:cNvCxnSpPr/>
            <p:nvPr/>
          </p:nvCxnSpPr>
          <p:spPr>
            <a:xfrm flipH="1">
              <a:off x="2548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11"/>
            <p:cNvCxnSpPr/>
            <p:nvPr/>
          </p:nvCxnSpPr>
          <p:spPr>
            <a:xfrm flipH="1">
              <a:off x="2702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11"/>
            <p:cNvCxnSpPr/>
            <p:nvPr/>
          </p:nvCxnSpPr>
          <p:spPr>
            <a:xfrm flipH="1">
              <a:off x="2856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11"/>
            <p:cNvCxnSpPr/>
            <p:nvPr/>
          </p:nvCxnSpPr>
          <p:spPr>
            <a:xfrm flipH="1">
              <a:off x="3011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11"/>
            <p:cNvCxnSpPr/>
            <p:nvPr/>
          </p:nvCxnSpPr>
          <p:spPr>
            <a:xfrm flipH="1">
              <a:off x="3165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11"/>
            <p:cNvCxnSpPr/>
            <p:nvPr/>
          </p:nvCxnSpPr>
          <p:spPr>
            <a:xfrm flipH="1">
              <a:off x="3319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11"/>
            <p:cNvCxnSpPr/>
            <p:nvPr/>
          </p:nvCxnSpPr>
          <p:spPr>
            <a:xfrm flipH="1">
              <a:off x="3473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11"/>
            <p:cNvCxnSpPr/>
            <p:nvPr/>
          </p:nvCxnSpPr>
          <p:spPr>
            <a:xfrm flipH="1">
              <a:off x="3627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7" name="Google Shape;607;p11"/>
            <p:cNvCxnSpPr/>
            <p:nvPr/>
          </p:nvCxnSpPr>
          <p:spPr>
            <a:xfrm flipH="1">
              <a:off x="3782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8" name="Google Shape;608;p11"/>
            <p:cNvCxnSpPr/>
            <p:nvPr/>
          </p:nvCxnSpPr>
          <p:spPr>
            <a:xfrm flipH="1">
              <a:off x="3936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11"/>
            <p:cNvCxnSpPr/>
            <p:nvPr/>
          </p:nvCxnSpPr>
          <p:spPr>
            <a:xfrm flipH="1">
              <a:off x="4090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" name="Google Shape;610;p11"/>
            <p:cNvCxnSpPr/>
            <p:nvPr/>
          </p:nvCxnSpPr>
          <p:spPr>
            <a:xfrm flipH="1">
              <a:off x="4244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1" name="Google Shape;611;p11"/>
            <p:cNvCxnSpPr/>
            <p:nvPr/>
          </p:nvCxnSpPr>
          <p:spPr>
            <a:xfrm flipH="1">
              <a:off x="4398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" name="Google Shape;612;p11"/>
            <p:cNvCxnSpPr/>
            <p:nvPr/>
          </p:nvCxnSpPr>
          <p:spPr>
            <a:xfrm flipH="1">
              <a:off x="4553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3" name="Google Shape;613;p11"/>
            <p:cNvCxnSpPr/>
            <p:nvPr/>
          </p:nvCxnSpPr>
          <p:spPr>
            <a:xfrm flipH="1">
              <a:off x="4707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" name="Google Shape;614;p11"/>
            <p:cNvCxnSpPr/>
            <p:nvPr/>
          </p:nvCxnSpPr>
          <p:spPr>
            <a:xfrm flipH="1">
              <a:off x="4861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5" name="Google Shape;615;p11"/>
            <p:cNvCxnSpPr/>
            <p:nvPr/>
          </p:nvCxnSpPr>
          <p:spPr>
            <a:xfrm flipH="1">
              <a:off x="5015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6" name="Google Shape;616;p11"/>
            <p:cNvCxnSpPr/>
            <p:nvPr/>
          </p:nvCxnSpPr>
          <p:spPr>
            <a:xfrm flipH="1">
              <a:off x="5169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7" name="Google Shape;617;p11"/>
            <p:cNvCxnSpPr/>
            <p:nvPr/>
          </p:nvCxnSpPr>
          <p:spPr>
            <a:xfrm flipH="1">
              <a:off x="5324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8" name="Google Shape;618;p11"/>
            <p:cNvCxnSpPr/>
            <p:nvPr/>
          </p:nvCxnSpPr>
          <p:spPr>
            <a:xfrm flipH="1">
              <a:off x="5478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9" name="Google Shape;619;p11"/>
            <p:cNvCxnSpPr/>
            <p:nvPr/>
          </p:nvCxnSpPr>
          <p:spPr>
            <a:xfrm flipH="1">
              <a:off x="5632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0" name="Google Shape;620;p11"/>
            <p:cNvCxnSpPr/>
            <p:nvPr/>
          </p:nvCxnSpPr>
          <p:spPr>
            <a:xfrm flipH="1">
              <a:off x="5786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1" name="Google Shape;621;p11"/>
            <p:cNvCxnSpPr/>
            <p:nvPr/>
          </p:nvCxnSpPr>
          <p:spPr>
            <a:xfrm flipH="1">
              <a:off x="5940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2" name="Google Shape;622;p11"/>
            <p:cNvCxnSpPr/>
            <p:nvPr/>
          </p:nvCxnSpPr>
          <p:spPr>
            <a:xfrm flipH="1">
              <a:off x="6095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3" name="Google Shape;623;p11"/>
            <p:cNvCxnSpPr/>
            <p:nvPr/>
          </p:nvCxnSpPr>
          <p:spPr>
            <a:xfrm flipH="1">
              <a:off x="6249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4" name="Google Shape;624;p11"/>
            <p:cNvCxnSpPr/>
            <p:nvPr/>
          </p:nvCxnSpPr>
          <p:spPr>
            <a:xfrm flipH="1">
              <a:off x="6403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5" name="Google Shape;625;p11"/>
            <p:cNvCxnSpPr/>
            <p:nvPr/>
          </p:nvCxnSpPr>
          <p:spPr>
            <a:xfrm flipH="1">
              <a:off x="6557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6" name="Google Shape;626;p11"/>
            <p:cNvCxnSpPr/>
            <p:nvPr/>
          </p:nvCxnSpPr>
          <p:spPr>
            <a:xfrm flipH="1">
              <a:off x="6711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7" name="Google Shape;627;p11"/>
            <p:cNvCxnSpPr/>
            <p:nvPr/>
          </p:nvCxnSpPr>
          <p:spPr>
            <a:xfrm flipH="1">
              <a:off x="6866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8" name="Google Shape;628;p11"/>
            <p:cNvCxnSpPr/>
            <p:nvPr/>
          </p:nvCxnSpPr>
          <p:spPr>
            <a:xfrm flipH="1">
              <a:off x="7020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9" name="Google Shape;629;p11"/>
            <p:cNvCxnSpPr/>
            <p:nvPr/>
          </p:nvCxnSpPr>
          <p:spPr>
            <a:xfrm flipH="1">
              <a:off x="7174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0" name="Google Shape;630;p11"/>
            <p:cNvCxnSpPr/>
            <p:nvPr/>
          </p:nvCxnSpPr>
          <p:spPr>
            <a:xfrm flipH="1">
              <a:off x="7328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11"/>
            <p:cNvCxnSpPr/>
            <p:nvPr/>
          </p:nvCxnSpPr>
          <p:spPr>
            <a:xfrm flipH="1">
              <a:off x="7482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2" name="Google Shape;632;p11"/>
            <p:cNvCxnSpPr/>
            <p:nvPr/>
          </p:nvCxnSpPr>
          <p:spPr>
            <a:xfrm flipH="1">
              <a:off x="7637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3" name="Google Shape;633;p11"/>
            <p:cNvCxnSpPr/>
            <p:nvPr/>
          </p:nvCxnSpPr>
          <p:spPr>
            <a:xfrm flipH="1">
              <a:off x="7791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4" name="Google Shape;634;p11"/>
            <p:cNvCxnSpPr/>
            <p:nvPr/>
          </p:nvCxnSpPr>
          <p:spPr>
            <a:xfrm flipH="1">
              <a:off x="7945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5" name="Google Shape;635;p11"/>
            <p:cNvCxnSpPr/>
            <p:nvPr/>
          </p:nvCxnSpPr>
          <p:spPr>
            <a:xfrm flipH="1">
              <a:off x="8099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6" name="Google Shape;636;p11"/>
            <p:cNvCxnSpPr/>
            <p:nvPr/>
          </p:nvCxnSpPr>
          <p:spPr>
            <a:xfrm flipH="1">
              <a:off x="8253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7" name="Google Shape;637;p11"/>
            <p:cNvCxnSpPr/>
            <p:nvPr/>
          </p:nvCxnSpPr>
          <p:spPr>
            <a:xfrm flipH="1">
              <a:off x="8408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8" name="Google Shape;638;p11"/>
            <p:cNvCxnSpPr/>
            <p:nvPr/>
          </p:nvCxnSpPr>
          <p:spPr>
            <a:xfrm flipH="1">
              <a:off x="8562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11"/>
            <p:cNvCxnSpPr/>
            <p:nvPr/>
          </p:nvCxnSpPr>
          <p:spPr>
            <a:xfrm flipH="1">
              <a:off x="8716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11"/>
            <p:cNvCxnSpPr/>
            <p:nvPr/>
          </p:nvCxnSpPr>
          <p:spPr>
            <a:xfrm flipH="1">
              <a:off x="8870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11"/>
            <p:cNvCxnSpPr/>
            <p:nvPr/>
          </p:nvCxnSpPr>
          <p:spPr>
            <a:xfrm flipH="1">
              <a:off x="9024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42" name="Google Shape;642;p11"/>
          <p:cNvSpPr/>
          <p:nvPr/>
        </p:nvSpPr>
        <p:spPr>
          <a:xfrm flipH="1">
            <a:off x="-75" y="-39450"/>
            <a:ext cx="24861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11"/>
          <p:cNvSpPr/>
          <p:nvPr/>
        </p:nvSpPr>
        <p:spPr>
          <a:xfrm flipH="1">
            <a:off x="-9325" y="-110475"/>
            <a:ext cx="9348300" cy="5263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11"/>
          <p:cNvSpPr/>
          <p:nvPr/>
        </p:nvSpPr>
        <p:spPr>
          <a:xfrm rot="1069847">
            <a:off x="261306" y="-477482"/>
            <a:ext cx="2654089" cy="9659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5" name="Google Shape;645;p11"/>
          <p:cNvGrpSpPr/>
          <p:nvPr/>
        </p:nvGrpSpPr>
        <p:grpSpPr>
          <a:xfrm>
            <a:off x="2734112" y="136463"/>
            <a:ext cx="385142" cy="357723"/>
            <a:chOff x="2797467" y="161118"/>
            <a:chExt cx="1396959" cy="1297507"/>
          </a:xfrm>
        </p:grpSpPr>
        <p:sp>
          <p:nvSpPr>
            <p:cNvPr id="646" name="Google Shape;646;p11"/>
            <p:cNvSpPr/>
            <p:nvPr/>
          </p:nvSpPr>
          <p:spPr>
            <a:xfrm>
              <a:off x="2797467" y="161118"/>
              <a:ext cx="256200" cy="26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3367846" y="161118"/>
              <a:ext cx="256200" cy="26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3938226" y="161118"/>
              <a:ext cx="256200" cy="26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2797467" y="678550"/>
              <a:ext cx="256200" cy="26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3367821" y="678550"/>
              <a:ext cx="256200" cy="26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3938201" y="678550"/>
              <a:ext cx="256200" cy="26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2797467" y="1196125"/>
              <a:ext cx="256200" cy="26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3367821" y="1196125"/>
              <a:ext cx="256200" cy="26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3938201" y="1196125"/>
              <a:ext cx="256200" cy="26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5" name="Google Shape;655;p11"/>
          <p:cNvSpPr/>
          <p:nvPr/>
        </p:nvSpPr>
        <p:spPr>
          <a:xfrm>
            <a:off x="8637800" y="4545125"/>
            <a:ext cx="1047900" cy="1076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11"/>
          <p:cNvSpPr txBox="1">
            <a:spLocks noGrp="1"/>
          </p:cNvSpPr>
          <p:nvPr>
            <p:ph type="title"/>
          </p:nvPr>
        </p:nvSpPr>
        <p:spPr>
          <a:xfrm flipH="1">
            <a:off x="987150" y="378991"/>
            <a:ext cx="74433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"/>
              <a:buNone/>
              <a:defRPr sz="32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ONLY_1_1_1_1_1">
    <p:bg>
      <p:bgPr>
        <a:solidFill>
          <a:schemeClr val="accent2"/>
        </a:solidFill>
        <a:effectLst/>
      </p:bgPr>
    </p:bg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2"/>
          <p:cNvSpPr/>
          <p:nvPr/>
        </p:nvSpPr>
        <p:spPr>
          <a:xfrm>
            <a:off x="0" y="0"/>
            <a:ext cx="23337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12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12"/>
          <p:cNvSpPr/>
          <p:nvPr/>
        </p:nvSpPr>
        <p:spPr>
          <a:xfrm>
            <a:off x="2633000" y="4712000"/>
            <a:ext cx="1047900" cy="1085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12"/>
          <p:cNvSpPr txBox="1">
            <a:spLocks noGrp="1"/>
          </p:cNvSpPr>
          <p:nvPr>
            <p:ph type="title"/>
          </p:nvPr>
        </p:nvSpPr>
        <p:spPr>
          <a:xfrm flipH="1">
            <a:off x="728200" y="3275800"/>
            <a:ext cx="2092200" cy="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662" name="Google Shape;662;p12"/>
          <p:cNvSpPr txBox="1">
            <a:spLocks noGrp="1"/>
          </p:cNvSpPr>
          <p:nvPr>
            <p:ph type="title" idx="2"/>
          </p:nvPr>
        </p:nvSpPr>
        <p:spPr>
          <a:xfrm flipH="1">
            <a:off x="728203" y="3707975"/>
            <a:ext cx="20922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Bitter"/>
              <a:buNone/>
              <a:defRPr sz="1400"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663" name="Google Shape;663;p12"/>
          <p:cNvSpPr txBox="1">
            <a:spLocks noGrp="1"/>
          </p:cNvSpPr>
          <p:nvPr>
            <p:ph type="title" idx="3"/>
          </p:nvPr>
        </p:nvSpPr>
        <p:spPr>
          <a:xfrm flipH="1">
            <a:off x="3534300" y="3275800"/>
            <a:ext cx="2092200" cy="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664" name="Google Shape;664;p12"/>
          <p:cNvSpPr txBox="1">
            <a:spLocks noGrp="1"/>
          </p:cNvSpPr>
          <p:nvPr>
            <p:ph type="title" idx="4"/>
          </p:nvPr>
        </p:nvSpPr>
        <p:spPr>
          <a:xfrm flipH="1">
            <a:off x="3534186" y="3708062"/>
            <a:ext cx="20922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Bitter"/>
              <a:buNone/>
              <a:defRPr sz="1400"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665" name="Google Shape;665;p12"/>
          <p:cNvSpPr txBox="1">
            <a:spLocks noGrp="1"/>
          </p:cNvSpPr>
          <p:nvPr>
            <p:ph type="title" idx="5"/>
          </p:nvPr>
        </p:nvSpPr>
        <p:spPr>
          <a:xfrm flipH="1">
            <a:off x="6340200" y="3275800"/>
            <a:ext cx="2092200" cy="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666" name="Google Shape;666;p12"/>
          <p:cNvSpPr txBox="1">
            <a:spLocks noGrp="1"/>
          </p:cNvSpPr>
          <p:nvPr>
            <p:ph type="title" idx="6"/>
          </p:nvPr>
        </p:nvSpPr>
        <p:spPr>
          <a:xfrm flipH="1">
            <a:off x="6340200" y="3708061"/>
            <a:ext cx="20922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Bitter"/>
              <a:buNone/>
              <a:defRPr sz="1400"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grpSp>
        <p:nvGrpSpPr>
          <p:cNvPr id="667" name="Google Shape;667;p12"/>
          <p:cNvGrpSpPr/>
          <p:nvPr/>
        </p:nvGrpSpPr>
        <p:grpSpPr>
          <a:xfrm rot="-1093307">
            <a:off x="6605624" y="4904296"/>
            <a:ext cx="2012858" cy="592546"/>
            <a:chOff x="2147600" y="1159111"/>
            <a:chExt cx="2321700" cy="2012234"/>
          </a:xfrm>
        </p:grpSpPr>
        <p:sp>
          <p:nvSpPr>
            <p:cNvPr id="668" name="Google Shape;668;p12"/>
            <p:cNvSpPr/>
            <p:nvPr/>
          </p:nvSpPr>
          <p:spPr>
            <a:xfrm rot="-1338">
              <a:off x="2156300" y="1159561"/>
              <a:ext cx="2313000" cy="201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69" name="Google Shape;669;p12"/>
            <p:cNvCxnSpPr/>
            <p:nvPr/>
          </p:nvCxnSpPr>
          <p:spPr>
            <a:xfrm flipH="1">
              <a:off x="21476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0" name="Google Shape;670;p12"/>
            <p:cNvCxnSpPr/>
            <p:nvPr/>
          </p:nvCxnSpPr>
          <p:spPr>
            <a:xfrm flipH="1">
              <a:off x="23018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1" name="Google Shape;671;p12"/>
            <p:cNvCxnSpPr/>
            <p:nvPr/>
          </p:nvCxnSpPr>
          <p:spPr>
            <a:xfrm flipH="1">
              <a:off x="24560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2" name="Google Shape;672;p12"/>
            <p:cNvCxnSpPr/>
            <p:nvPr/>
          </p:nvCxnSpPr>
          <p:spPr>
            <a:xfrm flipH="1">
              <a:off x="26102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3" name="Google Shape;673;p12"/>
            <p:cNvCxnSpPr/>
            <p:nvPr/>
          </p:nvCxnSpPr>
          <p:spPr>
            <a:xfrm flipH="1">
              <a:off x="27644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4" name="Google Shape;674;p12"/>
            <p:cNvCxnSpPr/>
            <p:nvPr/>
          </p:nvCxnSpPr>
          <p:spPr>
            <a:xfrm flipH="1">
              <a:off x="29186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5" name="Google Shape;675;p12"/>
            <p:cNvCxnSpPr/>
            <p:nvPr/>
          </p:nvCxnSpPr>
          <p:spPr>
            <a:xfrm flipH="1">
              <a:off x="30728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6" name="Google Shape;676;p12"/>
            <p:cNvCxnSpPr/>
            <p:nvPr/>
          </p:nvCxnSpPr>
          <p:spPr>
            <a:xfrm flipH="1">
              <a:off x="32270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7" name="Google Shape;677;p12"/>
            <p:cNvCxnSpPr/>
            <p:nvPr/>
          </p:nvCxnSpPr>
          <p:spPr>
            <a:xfrm flipH="1">
              <a:off x="33812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8" name="Google Shape;678;p12"/>
            <p:cNvCxnSpPr/>
            <p:nvPr/>
          </p:nvCxnSpPr>
          <p:spPr>
            <a:xfrm flipH="1">
              <a:off x="35354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9" name="Google Shape;679;p12"/>
            <p:cNvCxnSpPr/>
            <p:nvPr/>
          </p:nvCxnSpPr>
          <p:spPr>
            <a:xfrm flipH="1">
              <a:off x="36896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0" name="Google Shape;680;p12"/>
            <p:cNvCxnSpPr/>
            <p:nvPr/>
          </p:nvCxnSpPr>
          <p:spPr>
            <a:xfrm flipH="1">
              <a:off x="38438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1" name="Google Shape;681;p12"/>
            <p:cNvCxnSpPr/>
            <p:nvPr/>
          </p:nvCxnSpPr>
          <p:spPr>
            <a:xfrm flipH="1">
              <a:off x="39980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2" name="Google Shape;682;p12"/>
            <p:cNvCxnSpPr/>
            <p:nvPr/>
          </p:nvCxnSpPr>
          <p:spPr>
            <a:xfrm flipH="1">
              <a:off x="41522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3" name="Google Shape;683;p12"/>
            <p:cNvCxnSpPr/>
            <p:nvPr/>
          </p:nvCxnSpPr>
          <p:spPr>
            <a:xfrm flipH="1">
              <a:off x="43064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4" name="Google Shape;684;p12"/>
            <p:cNvCxnSpPr/>
            <p:nvPr/>
          </p:nvCxnSpPr>
          <p:spPr>
            <a:xfrm flipH="1">
              <a:off x="44606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85" name="Google Shape;685;p12"/>
          <p:cNvSpPr txBox="1">
            <a:spLocks noGrp="1"/>
          </p:cNvSpPr>
          <p:nvPr>
            <p:ph type="title" idx="7"/>
          </p:nvPr>
        </p:nvSpPr>
        <p:spPr>
          <a:xfrm flipH="1">
            <a:off x="987150" y="378991"/>
            <a:ext cx="74433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"/>
              <a:buNone/>
              <a:defRPr sz="32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7" name="Google Shape;687;p13"/>
          <p:cNvGrpSpPr/>
          <p:nvPr/>
        </p:nvGrpSpPr>
        <p:grpSpPr>
          <a:xfrm>
            <a:off x="81300" y="-39450"/>
            <a:ext cx="8952300" cy="5222400"/>
            <a:chOff x="81300" y="-39450"/>
            <a:chExt cx="8952300" cy="5222400"/>
          </a:xfrm>
        </p:grpSpPr>
        <p:cxnSp>
          <p:nvCxnSpPr>
            <p:cNvPr id="688" name="Google Shape;688;p13"/>
            <p:cNvCxnSpPr/>
            <p:nvPr/>
          </p:nvCxnSpPr>
          <p:spPr>
            <a:xfrm flipH="1">
              <a:off x="81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9" name="Google Shape;689;p13"/>
            <p:cNvCxnSpPr/>
            <p:nvPr/>
          </p:nvCxnSpPr>
          <p:spPr>
            <a:xfrm flipH="1">
              <a:off x="235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0" name="Google Shape;690;p13"/>
            <p:cNvCxnSpPr/>
            <p:nvPr/>
          </p:nvCxnSpPr>
          <p:spPr>
            <a:xfrm flipH="1">
              <a:off x="389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1" name="Google Shape;691;p13"/>
            <p:cNvCxnSpPr/>
            <p:nvPr/>
          </p:nvCxnSpPr>
          <p:spPr>
            <a:xfrm flipH="1">
              <a:off x="543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2" name="Google Shape;692;p13"/>
            <p:cNvCxnSpPr/>
            <p:nvPr/>
          </p:nvCxnSpPr>
          <p:spPr>
            <a:xfrm flipH="1">
              <a:off x="698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3" name="Google Shape;693;p13"/>
            <p:cNvCxnSpPr/>
            <p:nvPr/>
          </p:nvCxnSpPr>
          <p:spPr>
            <a:xfrm flipH="1">
              <a:off x="852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4" name="Google Shape;694;p13"/>
            <p:cNvCxnSpPr/>
            <p:nvPr/>
          </p:nvCxnSpPr>
          <p:spPr>
            <a:xfrm flipH="1">
              <a:off x="1006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5" name="Google Shape;695;p13"/>
            <p:cNvCxnSpPr/>
            <p:nvPr/>
          </p:nvCxnSpPr>
          <p:spPr>
            <a:xfrm flipH="1">
              <a:off x="1160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6" name="Google Shape;696;p13"/>
            <p:cNvCxnSpPr/>
            <p:nvPr/>
          </p:nvCxnSpPr>
          <p:spPr>
            <a:xfrm flipH="1">
              <a:off x="1314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7" name="Google Shape;697;p13"/>
            <p:cNvCxnSpPr/>
            <p:nvPr/>
          </p:nvCxnSpPr>
          <p:spPr>
            <a:xfrm flipH="1">
              <a:off x="1469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8" name="Google Shape;698;p13"/>
            <p:cNvCxnSpPr/>
            <p:nvPr/>
          </p:nvCxnSpPr>
          <p:spPr>
            <a:xfrm flipH="1">
              <a:off x="1623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9" name="Google Shape;699;p13"/>
            <p:cNvCxnSpPr/>
            <p:nvPr/>
          </p:nvCxnSpPr>
          <p:spPr>
            <a:xfrm flipH="1">
              <a:off x="1777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0" name="Google Shape;700;p13"/>
            <p:cNvCxnSpPr/>
            <p:nvPr/>
          </p:nvCxnSpPr>
          <p:spPr>
            <a:xfrm flipH="1">
              <a:off x="1931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1" name="Google Shape;701;p13"/>
            <p:cNvCxnSpPr/>
            <p:nvPr/>
          </p:nvCxnSpPr>
          <p:spPr>
            <a:xfrm flipH="1">
              <a:off x="2085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2" name="Google Shape;702;p13"/>
            <p:cNvCxnSpPr/>
            <p:nvPr/>
          </p:nvCxnSpPr>
          <p:spPr>
            <a:xfrm flipH="1">
              <a:off x="2240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3" name="Google Shape;703;p13"/>
            <p:cNvCxnSpPr/>
            <p:nvPr/>
          </p:nvCxnSpPr>
          <p:spPr>
            <a:xfrm flipH="1">
              <a:off x="2394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4" name="Google Shape;704;p13"/>
            <p:cNvCxnSpPr/>
            <p:nvPr/>
          </p:nvCxnSpPr>
          <p:spPr>
            <a:xfrm flipH="1">
              <a:off x="2548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13"/>
            <p:cNvCxnSpPr/>
            <p:nvPr/>
          </p:nvCxnSpPr>
          <p:spPr>
            <a:xfrm flipH="1">
              <a:off x="2702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13"/>
            <p:cNvCxnSpPr/>
            <p:nvPr/>
          </p:nvCxnSpPr>
          <p:spPr>
            <a:xfrm flipH="1">
              <a:off x="2856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13"/>
            <p:cNvCxnSpPr/>
            <p:nvPr/>
          </p:nvCxnSpPr>
          <p:spPr>
            <a:xfrm flipH="1">
              <a:off x="3011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8" name="Google Shape;708;p13"/>
            <p:cNvCxnSpPr/>
            <p:nvPr/>
          </p:nvCxnSpPr>
          <p:spPr>
            <a:xfrm flipH="1">
              <a:off x="3165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9" name="Google Shape;709;p13"/>
            <p:cNvCxnSpPr/>
            <p:nvPr/>
          </p:nvCxnSpPr>
          <p:spPr>
            <a:xfrm flipH="1">
              <a:off x="3319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0" name="Google Shape;710;p13"/>
            <p:cNvCxnSpPr/>
            <p:nvPr/>
          </p:nvCxnSpPr>
          <p:spPr>
            <a:xfrm flipH="1">
              <a:off x="3473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1" name="Google Shape;711;p13"/>
            <p:cNvCxnSpPr/>
            <p:nvPr/>
          </p:nvCxnSpPr>
          <p:spPr>
            <a:xfrm flipH="1">
              <a:off x="3627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2" name="Google Shape;712;p13"/>
            <p:cNvCxnSpPr/>
            <p:nvPr/>
          </p:nvCxnSpPr>
          <p:spPr>
            <a:xfrm flipH="1">
              <a:off x="3782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3" name="Google Shape;713;p13"/>
            <p:cNvCxnSpPr/>
            <p:nvPr/>
          </p:nvCxnSpPr>
          <p:spPr>
            <a:xfrm flipH="1">
              <a:off x="3936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4" name="Google Shape;714;p13"/>
            <p:cNvCxnSpPr/>
            <p:nvPr/>
          </p:nvCxnSpPr>
          <p:spPr>
            <a:xfrm flipH="1">
              <a:off x="4090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5" name="Google Shape;715;p13"/>
            <p:cNvCxnSpPr/>
            <p:nvPr/>
          </p:nvCxnSpPr>
          <p:spPr>
            <a:xfrm flipH="1">
              <a:off x="4244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6" name="Google Shape;716;p13"/>
            <p:cNvCxnSpPr/>
            <p:nvPr/>
          </p:nvCxnSpPr>
          <p:spPr>
            <a:xfrm flipH="1">
              <a:off x="4398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7" name="Google Shape;717;p13"/>
            <p:cNvCxnSpPr/>
            <p:nvPr/>
          </p:nvCxnSpPr>
          <p:spPr>
            <a:xfrm flipH="1">
              <a:off x="4553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13"/>
            <p:cNvCxnSpPr/>
            <p:nvPr/>
          </p:nvCxnSpPr>
          <p:spPr>
            <a:xfrm flipH="1">
              <a:off x="4707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13"/>
            <p:cNvCxnSpPr/>
            <p:nvPr/>
          </p:nvCxnSpPr>
          <p:spPr>
            <a:xfrm flipH="1">
              <a:off x="4861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0" name="Google Shape;720;p13"/>
            <p:cNvCxnSpPr/>
            <p:nvPr/>
          </p:nvCxnSpPr>
          <p:spPr>
            <a:xfrm flipH="1">
              <a:off x="5015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1" name="Google Shape;721;p13"/>
            <p:cNvCxnSpPr/>
            <p:nvPr/>
          </p:nvCxnSpPr>
          <p:spPr>
            <a:xfrm flipH="1">
              <a:off x="5169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2" name="Google Shape;722;p13"/>
            <p:cNvCxnSpPr/>
            <p:nvPr/>
          </p:nvCxnSpPr>
          <p:spPr>
            <a:xfrm flipH="1">
              <a:off x="5324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3" name="Google Shape;723;p13"/>
            <p:cNvCxnSpPr/>
            <p:nvPr/>
          </p:nvCxnSpPr>
          <p:spPr>
            <a:xfrm flipH="1">
              <a:off x="5478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4" name="Google Shape;724;p13"/>
            <p:cNvCxnSpPr/>
            <p:nvPr/>
          </p:nvCxnSpPr>
          <p:spPr>
            <a:xfrm flipH="1">
              <a:off x="5632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5" name="Google Shape;725;p13"/>
            <p:cNvCxnSpPr/>
            <p:nvPr/>
          </p:nvCxnSpPr>
          <p:spPr>
            <a:xfrm flipH="1">
              <a:off x="5786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6" name="Google Shape;726;p13"/>
            <p:cNvCxnSpPr/>
            <p:nvPr/>
          </p:nvCxnSpPr>
          <p:spPr>
            <a:xfrm flipH="1">
              <a:off x="5940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7" name="Google Shape;727;p13"/>
            <p:cNvCxnSpPr/>
            <p:nvPr/>
          </p:nvCxnSpPr>
          <p:spPr>
            <a:xfrm flipH="1">
              <a:off x="6095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8" name="Google Shape;728;p13"/>
            <p:cNvCxnSpPr/>
            <p:nvPr/>
          </p:nvCxnSpPr>
          <p:spPr>
            <a:xfrm flipH="1">
              <a:off x="6249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9" name="Google Shape;729;p13"/>
            <p:cNvCxnSpPr/>
            <p:nvPr/>
          </p:nvCxnSpPr>
          <p:spPr>
            <a:xfrm flipH="1">
              <a:off x="6403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0" name="Google Shape;730;p13"/>
            <p:cNvCxnSpPr/>
            <p:nvPr/>
          </p:nvCxnSpPr>
          <p:spPr>
            <a:xfrm flipH="1">
              <a:off x="6557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1" name="Google Shape;731;p13"/>
            <p:cNvCxnSpPr/>
            <p:nvPr/>
          </p:nvCxnSpPr>
          <p:spPr>
            <a:xfrm flipH="1">
              <a:off x="6711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2" name="Google Shape;732;p13"/>
            <p:cNvCxnSpPr/>
            <p:nvPr/>
          </p:nvCxnSpPr>
          <p:spPr>
            <a:xfrm flipH="1">
              <a:off x="6866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3" name="Google Shape;733;p13"/>
            <p:cNvCxnSpPr/>
            <p:nvPr/>
          </p:nvCxnSpPr>
          <p:spPr>
            <a:xfrm flipH="1">
              <a:off x="7020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4" name="Google Shape;734;p13"/>
            <p:cNvCxnSpPr/>
            <p:nvPr/>
          </p:nvCxnSpPr>
          <p:spPr>
            <a:xfrm flipH="1">
              <a:off x="7174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5" name="Google Shape;735;p13"/>
            <p:cNvCxnSpPr/>
            <p:nvPr/>
          </p:nvCxnSpPr>
          <p:spPr>
            <a:xfrm flipH="1">
              <a:off x="7328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6" name="Google Shape;736;p13"/>
            <p:cNvCxnSpPr/>
            <p:nvPr/>
          </p:nvCxnSpPr>
          <p:spPr>
            <a:xfrm flipH="1">
              <a:off x="7482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7" name="Google Shape;737;p13"/>
            <p:cNvCxnSpPr/>
            <p:nvPr/>
          </p:nvCxnSpPr>
          <p:spPr>
            <a:xfrm flipH="1">
              <a:off x="7637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8" name="Google Shape;738;p13"/>
            <p:cNvCxnSpPr/>
            <p:nvPr/>
          </p:nvCxnSpPr>
          <p:spPr>
            <a:xfrm flipH="1">
              <a:off x="7791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9" name="Google Shape;739;p13"/>
            <p:cNvCxnSpPr/>
            <p:nvPr/>
          </p:nvCxnSpPr>
          <p:spPr>
            <a:xfrm flipH="1">
              <a:off x="7945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0" name="Google Shape;740;p13"/>
            <p:cNvCxnSpPr/>
            <p:nvPr/>
          </p:nvCxnSpPr>
          <p:spPr>
            <a:xfrm flipH="1">
              <a:off x="8099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1" name="Google Shape;741;p13"/>
            <p:cNvCxnSpPr/>
            <p:nvPr/>
          </p:nvCxnSpPr>
          <p:spPr>
            <a:xfrm flipH="1">
              <a:off x="8253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2" name="Google Shape;742;p13"/>
            <p:cNvCxnSpPr/>
            <p:nvPr/>
          </p:nvCxnSpPr>
          <p:spPr>
            <a:xfrm flipH="1">
              <a:off x="8408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3" name="Google Shape;743;p13"/>
            <p:cNvCxnSpPr/>
            <p:nvPr/>
          </p:nvCxnSpPr>
          <p:spPr>
            <a:xfrm flipH="1">
              <a:off x="8562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4" name="Google Shape;744;p13"/>
            <p:cNvCxnSpPr/>
            <p:nvPr/>
          </p:nvCxnSpPr>
          <p:spPr>
            <a:xfrm flipH="1">
              <a:off x="8716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5" name="Google Shape;745;p13"/>
            <p:cNvCxnSpPr/>
            <p:nvPr/>
          </p:nvCxnSpPr>
          <p:spPr>
            <a:xfrm flipH="1">
              <a:off x="8870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6" name="Google Shape;746;p13"/>
            <p:cNvCxnSpPr/>
            <p:nvPr/>
          </p:nvCxnSpPr>
          <p:spPr>
            <a:xfrm flipH="1">
              <a:off x="9024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47" name="Google Shape;747;p13"/>
          <p:cNvSpPr/>
          <p:nvPr/>
        </p:nvSpPr>
        <p:spPr>
          <a:xfrm>
            <a:off x="0" y="-27225"/>
            <a:ext cx="9144000" cy="463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13"/>
          <p:cNvSpPr/>
          <p:nvPr/>
        </p:nvSpPr>
        <p:spPr>
          <a:xfrm>
            <a:off x="1496775" y="-553375"/>
            <a:ext cx="1814400" cy="1751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9" name="Google Shape;749;p13"/>
          <p:cNvGrpSpPr/>
          <p:nvPr/>
        </p:nvGrpSpPr>
        <p:grpSpPr>
          <a:xfrm>
            <a:off x="309804" y="4412841"/>
            <a:ext cx="852665" cy="313203"/>
            <a:chOff x="571942" y="402375"/>
            <a:chExt cx="571376" cy="209795"/>
          </a:xfrm>
        </p:grpSpPr>
        <p:sp>
          <p:nvSpPr>
            <p:cNvPr id="750" name="Google Shape;750;p13"/>
            <p:cNvSpPr/>
            <p:nvPr/>
          </p:nvSpPr>
          <p:spPr>
            <a:xfrm>
              <a:off x="571942" y="402375"/>
              <a:ext cx="744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3"/>
            <p:cNvSpPr/>
            <p:nvPr/>
          </p:nvSpPr>
          <p:spPr>
            <a:xfrm>
              <a:off x="737601" y="402375"/>
              <a:ext cx="744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3"/>
            <p:cNvSpPr/>
            <p:nvPr/>
          </p:nvSpPr>
          <p:spPr>
            <a:xfrm>
              <a:off x="903260" y="402375"/>
              <a:ext cx="744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3"/>
            <p:cNvSpPr/>
            <p:nvPr/>
          </p:nvSpPr>
          <p:spPr>
            <a:xfrm>
              <a:off x="1068919" y="402375"/>
              <a:ext cx="744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3"/>
            <p:cNvSpPr/>
            <p:nvPr/>
          </p:nvSpPr>
          <p:spPr>
            <a:xfrm>
              <a:off x="571942" y="535970"/>
              <a:ext cx="744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3"/>
            <p:cNvSpPr/>
            <p:nvPr/>
          </p:nvSpPr>
          <p:spPr>
            <a:xfrm>
              <a:off x="737601" y="535970"/>
              <a:ext cx="744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3"/>
            <p:cNvSpPr/>
            <p:nvPr/>
          </p:nvSpPr>
          <p:spPr>
            <a:xfrm>
              <a:off x="903260" y="535970"/>
              <a:ext cx="744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3"/>
            <p:cNvSpPr/>
            <p:nvPr/>
          </p:nvSpPr>
          <p:spPr>
            <a:xfrm>
              <a:off x="1068919" y="535970"/>
              <a:ext cx="744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8" name="Google Shape;758;p13"/>
          <p:cNvSpPr txBox="1">
            <a:spLocks noGrp="1"/>
          </p:cNvSpPr>
          <p:nvPr>
            <p:ph type="subTitle" idx="1"/>
          </p:nvPr>
        </p:nvSpPr>
        <p:spPr>
          <a:xfrm>
            <a:off x="4961700" y="1484700"/>
            <a:ext cx="3462300" cy="15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13"/>
          <p:cNvSpPr txBox="1">
            <a:spLocks noGrp="1"/>
          </p:cNvSpPr>
          <p:nvPr>
            <p:ph type="title"/>
          </p:nvPr>
        </p:nvSpPr>
        <p:spPr>
          <a:xfrm flipH="1">
            <a:off x="987150" y="378991"/>
            <a:ext cx="74433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"/>
              <a:buNone/>
              <a:defRPr sz="32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ONE_COLUMN_TEXT_3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1" name="Google Shape;761;p14"/>
          <p:cNvGrpSpPr/>
          <p:nvPr/>
        </p:nvGrpSpPr>
        <p:grpSpPr>
          <a:xfrm>
            <a:off x="81300" y="-39450"/>
            <a:ext cx="8952300" cy="5222400"/>
            <a:chOff x="81300" y="-39450"/>
            <a:chExt cx="8952300" cy="5222400"/>
          </a:xfrm>
        </p:grpSpPr>
        <p:cxnSp>
          <p:nvCxnSpPr>
            <p:cNvPr id="762" name="Google Shape;762;p14"/>
            <p:cNvCxnSpPr/>
            <p:nvPr/>
          </p:nvCxnSpPr>
          <p:spPr>
            <a:xfrm flipH="1">
              <a:off x="81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3" name="Google Shape;763;p14"/>
            <p:cNvCxnSpPr/>
            <p:nvPr/>
          </p:nvCxnSpPr>
          <p:spPr>
            <a:xfrm flipH="1">
              <a:off x="235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4" name="Google Shape;764;p14"/>
            <p:cNvCxnSpPr/>
            <p:nvPr/>
          </p:nvCxnSpPr>
          <p:spPr>
            <a:xfrm flipH="1">
              <a:off x="389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5" name="Google Shape;765;p14"/>
            <p:cNvCxnSpPr/>
            <p:nvPr/>
          </p:nvCxnSpPr>
          <p:spPr>
            <a:xfrm flipH="1">
              <a:off x="543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6" name="Google Shape;766;p14"/>
            <p:cNvCxnSpPr/>
            <p:nvPr/>
          </p:nvCxnSpPr>
          <p:spPr>
            <a:xfrm flipH="1">
              <a:off x="698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7" name="Google Shape;767;p14"/>
            <p:cNvCxnSpPr/>
            <p:nvPr/>
          </p:nvCxnSpPr>
          <p:spPr>
            <a:xfrm flipH="1">
              <a:off x="852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8" name="Google Shape;768;p14"/>
            <p:cNvCxnSpPr/>
            <p:nvPr/>
          </p:nvCxnSpPr>
          <p:spPr>
            <a:xfrm flipH="1">
              <a:off x="1006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9" name="Google Shape;769;p14"/>
            <p:cNvCxnSpPr/>
            <p:nvPr/>
          </p:nvCxnSpPr>
          <p:spPr>
            <a:xfrm flipH="1">
              <a:off x="1160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0" name="Google Shape;770;p14"/>
            <p:cNvCxnSpPr/>
            <p:nvPr/>
          </p:nvCxnSpPr>
          <p:spPr>
            <a:xfrm flipH="1">
              <a:off x="1314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1" name="Google Shape;771;p14"/>
            <p:cNvCxnSpPr/>
            <p:nvPr/>
          </p:nvCxnSpPr>
          <p:spPr>
            <a:xfrm flipH="1">
              <a:off x="1469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2" name="Google Shape;772;p14"/>
            <p:cNvCxnSpPr/>
            <p:nvPr/>
          </p:nvCxnSpPr>
          <p:spPr>
            <a:xfrm flipH="1">
              <a:off x="1623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3" name="Google Shape;773;p14"/>
            <p:cNvCxnSpPr/>
            <p:nvPr/>
          </p:nvCxnSpPr>
          <p:spPr>
            <a:xfrm flipH="1">
              <a:off x="1777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4" name="Google Shape;774;p14"/>
            <p:cNvCxnSpPr/>
            <p:nvPr/>
          </p:nvCxnSpPr>
          <p:spPr>
            <a:xfrm flipH="1">
              <a:off x="1931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5" name="Google Shape;775;p14"/>
            <p:cNvCxnSpPr/>
            <p:nvPr/>
          </p:nvCxnSpPr>
          <p:spPr>
            <a:xfrm flipH="1">
              <a:off x="2085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6" name="Google Shape;776;p14"/>
            <p:cNvCxnSpPr/>
            <p:nvPr/>
          </p:nvCxnSpPr>
          <p:spPr>
            <a:xfrm flipH="1">
              <a:off x="2240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7" name="Google Shape;777;p14"/>
            <p:cNvCxnSpPr/>
            <p:nvPr/>
          </p:nvCxnSpPr>
          <p:spPr>
            <a:xfrm flipH="1">
              <a:off x="2394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8" name="Google Shape;778;p14"/>
            <p:cNvCxnSpPr/>
            <p:nvPr/>
          </p:nvCxnSpPr>
          <p:spPr>
            <a:xfrm flipH="1">
              <a:off x="2548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9" name="Google Shape;779;p14"/>
            <p:cNvCxnSpPr/>
            <p:nvPr/>
          </p:nvCxnSpPr>
          <p:spPr>
            <a:xfrm flipH="1">
              <a:off x="2702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0" name="Google Shape;780;p14"/>
            <p:cNvCxnSpPr/>
            <p:nvPr/>
          </p:nvCxnSpPr>
          <p:spPr>
            <a:xfrm flipH="1">
              <a:off x="2856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1" name="Google Shape;781;p14"/>
            <p:cNvCxnSpPr/>
            <p:nvPr/>
          </p:nvCxnSpPr>
          <p:spPr>
            <a:xfrm flipH="1">
              <a:off x="3011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2" name="Google Shape;782;p14"/>
            <p:cNvCxnSpPr/>
            <p:nvPr/>
          </p:nvCxnSpPr>
          <p:spPr>
            <a:xfrm flipH="1">
              <a:off x="3165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3" name="Google Shape;783;p14"/>
            <p:cNvCxnSpPr/>
            <p:nvPr/>
          </p:nvCxnSpPr>
          <p:spPr>
            <a:xfrm flipH="1">
              <a:off x="3319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4" name="Google Shape;784;p14"/>
            <p:cNvCxnSpPr/>
            <p:nvPr/>
          </p:nvCxnSpPr>
          <p:spPr>
            <a:xfrm flipH="1">
              <a:off x="3473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5" name="Google Shape;785;p14"/>
            <p:cNvCxnSpPr/>
            <p:nvPr/>
          </p:nvCxnSpPr>
          <p:spPr>
            <a:xfrm flipH="1">
              <a:off x="3627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6" name="Google Shape;786;p14"/>
            <p:cNvCxnSpPr/>
            <p:nvPr/>
          </p:nvCxnSpPr>
          <p:spPr>
            <a:xfrm flipH="1">
              <a:off x="3782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7" name="Google Shape;787;p14"/>
            <p:cNvCxnSpPr/>
            <p:nvPr/>
          </p:nvCxnSpPr>
          <p:spPr>
            <a:xfrm flipH="1">
              <a:off x="3936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8" name="Google Shape;788;p14"/>
            <p:cNvCxnSpPr/>
            <p:nvPr/>
          </p:nvCxnSpPr>
          <p:spPr>
            <a:xfrm flipH="1">
              <a:off x="4090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9" name="Google Shape;789;p14"/>
            <p:cNvCxnSpPr/>
            <p:nvPr/>
          </p:nvCxnSpPr>
          <p:spPr>
            <a:xfrm flipH="1">
              <a:off x="4244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0" name="Google Shape;790;p14"/>
            <p:cNvCxnSpPr/>
            <p:nvPr/>
          </p:nvCxnSpPr>
          <p:spPr>
            <a:xfrm flipH="1">
              <a:off x="4398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1" name="Google Shape;791;p14"/>
            <p:cNvCxnSpPr/>
            <p:nvPr/>
          </p:nvCxnSpPr>
          <p:spPr>
            <a:xfrm flipH="1">
              <a:off x="4553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2" name="Google Shape;792;p14"/>
            <p:cNvCxnSpPr/>
            <p:nvPr/>
          </p:nvCxnSpPr>
          <p:spPr>
            <a:xfrm flipH="1">
              <a:off x="4707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3" name="Google Shape;793;p14"/>
            <p:cNvCxnSpPr/>
            <p:nvPr/>
          </p:nvCxnSpPr>
          <p:spPr>
            <a:xfrm flipH="1">
              <a:off x="4861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4" name="Google Shape;794;p14"/>
            <p:cNvCxnSpPr/>
            <p:nvPr/>
          </p:nvCxnSpPr>
          <p:spPr>
            <a:xfrm flipH="1">
              <a:off x="5015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5" name="Google Shape;795;p14"/>
            <p:cNvCxnSpPr/>
            <p:nvPr/>
          </p:nvCxnSpPr>
          <p:spPr>
            <a:xfrm flipH="1">
              <a:off x="5169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6" name="Google Shape;796;p14"/>
            <p:cNvCxnSpPr/>
            <p:nvPr/>
          </p:nvCxnSpPr>
          <p:spPr>
            <a:xfrm flipH="1">
              <a:off x="5324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14"/>
            <p:cNvCxnSpPr/>
            <p:nvPr/>
          </p:nvCxnSpPr>
          <p:spPr>
            <a:xfrm flipH="1">
              <a:off x="5478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14"/>
            <p:cNvCxnSpPr/>
            <p:nvPr/>
          </p:nvCxnSpPr>
          <p:spPr>
            <a:xfrm flipH="1">
              <a:off x="5632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9" name="Google Shape;799;p14"/>
            <p:cNvCxnSpPr/>
            <p:nvPr/>
          </p:nvCxnSpPr>
          <p:spPr>
            <a:xfrm flipH="1">
              <a:off x="5786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0" name="Google Shape;800;p14"/>
            <p:cNvCxnSpPr/>
            <p:nvPr/>
          </p:nvCxnSpPr>
          <p:spPr>
            <a:xfrm flipH="1">
              <a:off x="5940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1" name="Google Shape;801;p14"/>
            <p:cNvCxnSpPr/>
            <p:nvPr/>
          </p:nvCxnSpPr>
          <p:spPr>
            <a:xfrm flipH="1">
              <a:off x="6095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2" name="Google Shape;802;p14"/>
            <p:cNvCxnSpPr/>
            <p:nvPr/>
          </p:nvCxnSpPr>
          <p:spPr>
            <a:xfrm flipH="1">
              <a:off x="6249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3" name="Google Shape;803;p14"/>
            <p:cNvCxnSpPr/>
            <p:nvPr/>
          </p:nvCxnSpPr>
          <p:spPr>
            <a:xfrm flipH="1">
              <a:off x="6403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4" name="Google Shape;804;p14"/>
            <p:cNvCxnSpPr/>
            <p:nvPr/>
          </p:nvCxnSpPr>
          <p:spPr>
            <a:xfrm flipH="1">
              <a:off x="6557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5" name="Google Shape;805;p14"/>
            <p:cNvCxnSpPr/>
            <p:nvPr/>
          </p:nvCxnSpPr>
          <p:spPr>
            <a:xfrm flipH="1">
              <a:off x="6711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6" name="Google Shape;806;p14"/>
            <p:cNvCxnSpPr/>
            <p:nvPr/>
          </p:nvCxnSpPr>
          <p:spPr>
            <a:xfrm flipH="1">
              <a:off x="6866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7" name="Google Shape;807;p14"/>
            <p:cNvCxnSpPr/>
            <p:nvPr/>
          </p:nvCxnSpPr>
          <p:spPr>
            <a:xfrm flipH="1">
              <a:off x="7020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8" name="Google Shape;808;p14"/>
            <p:cNvCxnSpPr/>
            <p:nvPr/>
          </p:nvCxnSpPr>
          <p:spPr>
            <a:xfrm flipH="1">
              <a:off x="7174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9" name="Google Shape;809;p14"/>
            <p:cNvCxnSpPr/>
            <p:nvPr/>
          </p:nvCxnSpPr>
          <p:spPr>
            <a:xfrm flipH="1">
              <a:off x="7328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0" name="Google Shape;810;p14"/>
            <p:cNvCxnSpPr/>
            <p:nvPr/>
          </p:nvCxnSpPr>
          <p:spPr>
            <a:xfrm flipH="1">
              <a:off x="7482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1" name="Google Shape;811;p14"/>
            <p:cNvCxnSpPr/>
            <p:nvPr/>
          </p:nvCxnSpPr>
          <p:spPr>
            <a:xfrm flipH="1">
              <a:off x="7637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2" name="Google Shape;812;p14"/>
            <p:cNvCxnSpPr/>
            <p:nvPr/>
          </p:nvCxnSpPr>
          <p:spPr>
            <a:xfrm flipH="1">
              <a:off x="7791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3" name="Google Shape;813;p14"/>
            <p:cNvCxnSpPr/>
            <p:nvPr/>
          </p:nvCxnSpPr>
          <p:spPr>
            <a:xfrm flipH="1">
              <a:off x="7945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4" name="Google Shape;814;p14"/>
            <p:cNvCxnSpPr/>
            <p:nvPr/>
          </p:nvCxnSpPr>
          <p:spPr>
            <a:xfrm flipH="1">
              <a:off x="8099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5" name="Google Shape;815;p14"/>
            <p:cNvCxnSpPr/>
            <p:nvPr/>
          </p:nvCxnSpPr>
          <p:spPr>
            <a:xfrm flipH="1">
              <a:off x="8253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6" name="Google Shape;816;p14"/>
            <p:cNvCxnSpPr/>
            <p:nvPr/>
          </p:nvCxnSpPr>
          <p:spPr>
            <a:xfrm flipH="1">
              <a:off x="8408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7" name="Google Shape;817;p14"/>
            <p:cNvCxnSpPr/>
            <p:nvPr/>
          </p:nvCxnSpPr>
          <p:spPr>
            <a:xfrm flipH="1">
              <a:off x="8562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8" name="Google Shape;818;p14"/>
            <p:cNvCxnSpPr/>
            <p:nvPr/>
          </p:nvCxnSpPr>
          <p:spPr>
            <a:xfrm flipH="1">
              <a:off x="8716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9" name="Google Shape;819;p14"/>
            <p:cNvCxnSpPr/>
            <p:nvPr/>
          </p:nvCxnSpPr>
          <p:spPr>
            <a:xfrm flipH="1">
              <a:off x="8870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0" name="Google Shape;820;p14"/>
            <p:cNvCxnSpPr/>
            <p:nvPr/>
          </p:nvCxnSpPr>
          <p:spPr>
            <a:xfrm flipH="1">
              <a:off x="9024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21" name="Google Shape;821;p14"/>
          <p:cNvSpPr/>
          <p:nvPr/>
        </p:nvSpPr>
        <p:spPr>
          <a:xfrm>
            <a:off x="538800" y="-87775"/>
            <a:ext cx="8037300" cy="527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14"/>
          <p:cNvSpPr txBox="1">
            <a:spLocks noGrp="1"/>
          </p:cNvSpPr>
          <p:nvPr>
            <p:ph type="body" idx="1"/>
          </p:nvPr>
        </p:nvSpPr>
        <p:spPr>
          <a:xfrm>
            <a:off x="1676400" y="1906050"/>
            <a:ext cx="5791200" cy="18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23" name="Google Shape;823;p14"/>
          <p:cNvSpPr/>
          <p:nvPr/>
        </p:nvSpPr>
        <p:spPr>
          <a:xfrm rot="10019704" flipH="1">
            <a:off x="-63977" y="4411624"/>
            <a:ext cx="1374454" cy="9688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4" name="Google Shape;824;p14"/>
          <p:cNvGrpSpPr/>
          <p:nvPr/>
        </p:nvGrpSpPr>
        <p:grpSpPr>
          <a:xfrm>
            <a:off x="7946369" y="4412841"/>
            <a:ext cx="852665" cy="313203"/>
            <a:chOff x="571942" y="402375"/>
            <a:chExt cx="571376" cy="209795"/>
          </a:xfrm>
        </p:grpSpPr>
        <p:sp>
          <p:nvSpPr>
            <p:cNvPr id="825" name="Google Shape;825;p14"/>
            <p:cNvSpPr/>
            <p:nvPr/>
          </p:nvSpPr>
          <p:spPr>
            <a:xfrm>
              <a:off x="571942" y="402375"/>
              <a:ext cx="744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4"/>
            <p:cNvSpPr/>
            <p:nvPr/>
          </p:nvSpPr>
          <p:spPr>
            <a:xfrm>
              <a:off x="737601" y="402375"/>
              <a:ext cx="744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4"/>
            <p:cNvSpPr/>
            <p:nvPr/>
          </p:nvSpPr>
          <p:spPr>
            <a:xfrm>
              <a:off x="903260" y="402375"/>
              <a:ext cx="744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4"/>
            <p:cNvSpPr/>
            <p:nvPr/>
          </p:nvSpPr>
          <p:spPr>
            <a:xfrm>
              <a:off x="1068919" y="402375"/>
              <a:ext cx="744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4"/>
            <p:cNvSpPr/>
            <p:nvPr/>
          </p:nvSpPr>
          <p:spPr>
            <a:xfrm>
              <a:off x="571942" y="535970"/>
              <a:ext cx="744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4"/>
            <p:cNvSpPr/>
            <p:nvPr/>
          </p:nvSpPr>
          <p:spPr>
            <a:xfrm>
              <a:off x="737601" y="535970"/>
              <a:ext cx="744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4"/>
            <p:cNvSpPr/>
            <p:nvPr/>
          </p:nvSpPr>
          <p:spPr>
            <a:xfrm>
              <a:off x="903260" y="535970"/>
              <a:ext cx="744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4"/>
            <p:cNvSpPr/>
            <p:nvPr/>
          </p:nvSpPr>
          <p:spPr>
            <a:xfrm>
              <a:off x="1068919" y="535970"/>
              <a:ext cx="744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3" name="Google Shape;833;p14"/>
          <p:cNvSpPr txBox="1">
            <a:spLocks noGrp="1"/>
          </p:cNvSpPr>
          <p:nvPr>
            <p:ph type="title"/>
          </p:nvPr>
        </p:nvSpPr>
        <p:spPr>
          <a:xfrm flipH="1">
            <a:off x="987150" y="378991"/>
            <a:ext cx="74433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"/>
              <a:buNone/>
              <a:defRPr sz="32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ONE_COLUMN_TEXT_2"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5" name="Google Shape;835;p15"/>
          <p:cNvGrpSpPr/>
          <p:nvPr/>
        </p:nvGrpSpPr>
        <p:grpSpPr>
          <a:xfrm>
            <a:off x="81300" y="-39450"/>
            <a:ext cx="8952300" cy="5222400"/>
            <a:chOff x="81300" y="-39450"/>
            <a:chExt cx="8952300" cy="5222400"/>
          </a:xfrm>
        </p:grpSpPr>
        <p:cxnSp>
          <p:nvCxnSpPr>
            <p:cNvPr id="836" name="Google Shape;836;p15"/>
            <p:cNvCxnSpPr/>
            <p:nvPr/>
          </p:nvCxnSpPr>
          <p:spPr>
            <a:xfrm flipH="1">
              <a:off x="81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7" name="Google Shape;837;p15"/>
            <p:cNvCxnSpPr/>
            <p:nvPr/>
          </p:nvCxnSpPr>
          <p:spPr>
            <a:xfrm flipH="1">
              <a:off x="235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8" name="Google Shape;838;p15"/>
            <p:cNvCxnSpPr/>
            <p:nvPr/>
          </p:nvCxnSpPr>
          <p:spPr>
            <a:xfrm flipH="1">
              <a:off x="389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9" name="Google Shape;839;p15"/>
            <p:cNvCxnSpPr/>
            <p:nvPr/>
          </p:nvCxnSpPr>
          <p:spPr>
            <a:xfrm flipH="1">
              <a:off x="543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0" name="Google Shape;840;p15"/>
            <p:cNvCxnSpPr/>
            <p:nvPr/>
          </p:nvCxnSpPr>
          <p:spPr>
            <a:xfrm flipH="1">
              <a:off x="698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1" name="Google Shape;841;p15"/>
            <p:cNvCxnSpPr/>
            <p:nvPr/>
          </p:nvCxnSpPr>
          <p:spPr>
            <a:xfrm flipH="1">
              <a:off x="852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2" name="Google Shape;842;p15"/>
            <p:cNvCxnSpPr/>
            <p:nvPr/>
          </p:nvCxnSpPr>
          <p:spPr>
            <a:xfrm flipH="1">
              <a:off x="1006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3" name="Google Shape;843;p15"/>
            <p:cNvCxnSpPr/>
            <p:nvPr/>
          </p:nvCxnSpPr>
          <p:spPr>
            <a:xfrm flipH="1">
              <a:off x="1160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4" name="Google Shape;844;p15"/>
            <p:cNvCxnSpPr/>
            <p:nvPr/>
          </p:nvCxnSpPr>
          <p:spPr>
            <a:xfrm flipH="1">
              <a:off x="1314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5" name="Google Shape;845;p15"/>
            <p:cNvCxnSpPr/>
            <p:nvPr/>
          </p:nvCxnSpPr>
          <p:spPr>
            <a:xfrm flipH="1">
              <a:off x="1469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6" name="Google Shape;846;p15"/>
            <p:cNvCxnSpPr/>
            <p:nvPr/>
          </p:nvCxnSpPr>
          <p:spPr>
            <a:xfrm flipH="1">
              <a:off x="1623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7" name="Google Shape;847;p15"/>
            <p:cNvCxnSpPr/>
            <p:nvPr/>
          </p:nvCxnSpPr>
          <p:spPr>
            <a:xfrm flipH="1">
              <a:off x="1777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8" name="Google Shape;848;p15"/>
            <p:cNvCxnSpPr/>
            <p:nvPr/>
          </p:nvCxnSpPr>
          <p:spPr>
            <a:xfrm flipH="1">
              <a:off x="1931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9" name="Google Shape;849;p15"/>
            <p:cNvCxnSpPr/>
            <p:nvPr/>
          </p:nvCxnSpPr>
          <p:spPr>
            <a:xfrm flipH="1">
              <a:off x="2085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0" name="Google Shape;850;p15"/>
            <p:cNvCxnSpPr/>
            <p:nvPr/>
          </p:nvCxnSpPr>
          <p:spPr>
            <a:xfrm flipH="1">
              <a:off x="2240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1" name="Google Shape;851;p15"/>
            <p:cNvCxnSpPr/>
            <p:nvPr/>
          </p:nvCxnSpPr>
          <p:spPr>
            <a:xfrm flipH="1">
              <a:off x="2394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2" name="Google Shape;852;p15"/>
            <p:cNvCxnSpPr/>
            <p:nvPr/>
          </p:nvCxnSpPr>
          <p:spPr>
            <a:xfrm flipH="1">
              <a:off x="2548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3" name="Google Shape;853;p15"/>
            <p:cNvCxnSpPr/>
            <p:nvPr/>
          </p:nvCxnSpPr>
          <p:spPr>
            <a:xfrm flipH="1">
              <a:off x="2702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4" name="Google Shape;854;p15"/>
            <p:cNvCxnSpPr/>
            <p:nvPr/>
          </p:nvCxnSpPr>
          <p:spPr>
            <a:xfrm flipH="1">
              <a:off x="2856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5" name="Google Shape;855;p15"/>
            <p:cNvCxnSpPr/>
            <p:nvPr/>
          </p:nvCxnSpPr>
          <p:spPr>
            <a:xfrm flipH="1">
              <a:off x="3011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6" name="Google Shape;856;p15"/>
            <p:cNvCxnSpPr/>
            <p:nvPr/>
          </p:nvCxnSpPr>
          <p:spPr>
            <a:xfrm flipH="1">
              <a:off x="3165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7" name="Google Shape;857;p15"/>
            <p:cNvCxnSpPr/>
            <p:nvPr/>
          </p:nvCxnSpPr>
          <p:spPr>
            <a:xfrm flipH="1">
              <a:off x="3319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8" name="Google Shape;858;p15"/>
            <p:cNvCxnSpPr/>
            <p:nvPr/>
          </p:nvCxnSpPr>
          <p:spPr>
            <a:xfrm flipH="1">
              <a:off x="3473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9" name="Google Shape;859;p15"/>
            <p:cNvCxnSpPr/>
            <p:nvPr/>
          </p:nvCxnSpPr>
          <p:spPr>
            <a:xfrm flipH="1">
              <a:off x="3627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0" name="Google Shape;860;p15"/>
            <p:cNvCxnSpPr/>
            <p:nvPr/>
          </p:nvCxnSpPr>
          <p:spPr>
            <a:xfrm flipH="1">
              <a:off x="3782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1" name="Google Shape;861;p15"/>
            <p:cNvCxnSpPr/>
            <p:nvPr/>
          </p:nvCxnSpPr>
          <p:spPr>
            <a:xfrm flipH="1">
              <a:off x="3936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2" name="Google Shape;862;p15"/>
            <p:cNvCxnSpPr/>
            <p:nvPr/>
          </p:nvCxnSpPr>
          <p:spPr>
            <a:xfrm flipH="1">
              <a:off x="4090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3" name="Google Shape;863;p15"/>
            <p:cNvCxnSpPr/>
            <p:nvPr/>
          </p:nvCxnSpPr>
          <p:spPr>
            <a:xfrm flipH="1">
              <a:off x="4244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4" name="Google Shape;864;p15"/>
            <p:cNvCxnSpPr/>
            <p:nvPr/>
          </p:nvCxnSpPr>
          <p:spPr>
            <a:xfrm flipH="1">
              <a:off x="4398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5" name="Google Shape;865;p15"/>
            <p:cNvCxnSpPr/>
            <p:nvPr/>
          </p:nvCxnSpPr>
          <p:spPr>
            <a:xfrm flipH="1">
              <a:off x="4553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6" name="Google Shape;866;p15"/>
            <p:cNvCxnSpPr/>
            <p:nvPr/>
          </p:nvCxnSpPr>
          <p:spPr>
            <a:xfrm flipH="1">
              <a:off x="4707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7" name="Google Shape;867;p15"/>
            <p:cNvCxnSpPr/>
            <p:nvPr/>
          </p:nvCxnSpPr>
          <p:spPr>
            <a:xfrm flipH="1">
              <a:off x="4861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8" name="Google Shape;868;p15"/>
            <p:cNvCxnSpPr/>
            <p:nvPr/>
          </p:nvCxnSpPr>
          <p:spPr>
            <a:xfrm flipH="1">
              <a:off x="5015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9" name="Google Shape;869;p15"/>
            <p:cNvCxnSpPr/>
            <p:nvPr/>
          </p:nvCxnSpPr>
          <p:spPr>
            <a:xfrm flipH="1">
              <a:off x="5169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0" name="Google Shape;870;p15"/>
            <p:cNvCxnSpPr/>
            <p:nvPr/>
          </p:nvCxnSpPr>
          <p:spPr>
            <a:xfrm flipH="1">
              <a:off x="5324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1" name="Google Shape;871;p15"/>
            <p:cNvCxnSpPr/>
            <p:nvPr/>
          </p:nvCxnSpPr>
          <p:spPr>
            <a:xfrm flipH="1">
              <a:off x="5478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2" name="Google Shape;872;p15"/>
            <p:cNvCxnSpPr/>
            <p:nvPr/>
          </p:nvCxnSpPr>
          <p:spPr>
            <a:xfrm flipH="1">
              <a:off x="5632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3" name="Google Shape;873;p15"/>
            <p:cNvCxnSpPr/>
            <p:nvPr/>
          </p:nvCxnSpPr>
          <p:spPr>
            <a:xfrm flipH="1">
              <a:off x="5786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4" name="Google Shape;874;p15"/>
            <p:cNvCxnSpPr/>
            <p:nvPr/>
          </p:nvCxnSpPr>
          <p:spPr>
            <a:xfrm flipH="1">
              <a:off x="5940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5" name="Google Shape;875;p15"/>
            <p:cNvCxnSpPr/>
            <p:nvPr/>
          </p:nvCxnSpPr>
          <p:spPr>
            <a:xfrm flipH="1">
              <a:off x="6095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6" name="Google Shape;876;p15"/>
            <p:cNvCxnSpPr/>
            <p:nvPr/>
          </p:nvCxnSpPr>
          <p:spPr>
            <a:xfrm flipH="1">
              <a:off x="6249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7" name="Google Shape;877;p15"/>
            <p:cNvCxnSpPr/>
            <p:nvPr/>
          </p:nvCxnSpPr>
          <p:spPr>
            <a:xfrm flipH="1">
              <a:off x="6403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8" name="Google Shape;878;p15"/>
            <p:cNvCxnSpPr/>
            <p:nvPr/>
          </p:nvCxnSpPr>
          <p:spPr>
            <a:xfrm flipH="1">
              <a:off x="6557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9" name="Google Shape;879;p15"/>
            <p:cNvCxnSpPr/>
            <p:nvPr/>
          </p:nvCxnSpPr>
          <p:spPr>
            <a:xfrm flipH="1">
              <a:off x="6711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0" name="Google Shape;880;p15"/>
            <p:cNvCxnSpPr/>
            <p:nvPr/>
          </p:nvCxnSpPr>
          <p:spPr>
            <a:xfrm flipH="1">
              <a:off x="6866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1" name="Google Shape;881;p15"/>
            <p:cNvCxnSpPr/>
            <p:nvPr/>
          </p:nvCxnSpPr>
          <p:spPr>
            <a:xfrm flipH="1">
              <a:off x="7020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2" name="Google Shape;882;p15"/>
            <p:cNvCxnSpPr/>
            <p:nvPr/>
          </p:nvCxnSpPr>
          <p:spPr>
            <a:xfrm flipH="1">
              <a:off x="7174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3" name="Google Shape;883;p15"/>
            <p:cNvCxnSpPr/>
            <p:nvPr/>
          </p:nvCxnSpPr>
          <p:spPr>
            <a:xfrm flipH="1">
              <a:off x="7328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4" name="Google Shape;884;p15"/>
            <p:cNvCxnSpPr/>
            <p:nvPr/>
          </p:nvCxnSpPr>
          <p:spPr>
            <a:xfrm flipH="1">
              <a:off x="7482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5" name="Google Shape;885;p15"/>
            <p:cNvCxnSpPr/>
            <p:nvPr/>
          </p:nvCxnSpPr>
          <p:spPr>
            <a:xfrm flipH="1">
              <a:off x="7637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6" name="Google Shape;886;p15"/>
            <p:cNvCxnSpPr/>
            <p:nvPr/>
          </p:nvCxnSpPr>
          <p:spPr>
            <a:xfrm flipH="1">
              <a:off x="7791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7" name="Google Shape;887;p15"/>
            <p:cNvCxnSpPr/>
            <p:nvPr/>
          </p:nvCxnSpPr>
          <p:spPr>
            <a:xfrm flipH="1">
              <a:off x="7945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8" name="Google Shape;888;p15"/>
            <p:cNvCxnSpPr/>
            <p:nvPr/>
          </p:nvCxnSpPr>
          <p:spPr>
            <a:xfrm flipH="1">
              <a:off x="8099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9" name="Google Shape;889;p15"/>
            <p:cNvCxnSpPr/>
            <p:nvPr/>
          </p:nvCxnSpPr>
          <p:spPr>
            <a:xfrm flipH="1">
              <a:off x="8253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0" name="Google Shape;890;p15"/>
            <p:cNvCxnSpPr/>
            <p:nvPr/>
          </p:nvCxnSpPr>
          <p:spPr>
            <a:xfrm flipH="1">
              <a:off x="8408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1" name="Google Shape;891;p15"/>
            <p:cNvCxnSpPr/>
            <p:nvPr/>
          </p:nvCxnSpPr>
          <p:spPr>
            <a:xfrm flipH="1">
              <a:off x="8562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2" name="Google Shape;892;p15"/>
            <p:cNvCxnSpPr/>
            <p:nvPr/>
          </p:nvCxnSpPr>
          <p:spPr>
            <a:xfrm flipH="1">
              <a:off x="8716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3" name="Google Shape;893;p15"/>
            <p:cNvCxnSpPr/>
            <p:nvPr/>
          </p:nvCxnSpPr>
          <p:spPr>
            <a:xfrm flipH="1">
              <a:off x="8870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4" name="Google Shape;894;p15"/>
            <p:cNvCxnSpPr/>
            <p:nvPr/>
          </p:nvCxnSpPr>
          <p:spPr>
            <a:xfrm flipH="1">
              <a:off x="9024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95" name="Google Shape;895;p15"/>
          <p:cNvSpPr/>
          <p:nvPr/>
        </p:nvSpPr>
        <p:spPr>
          <a:xfrm>
            <a:off x="538800" y="347850"/>
            <a:ext cx="8037300" cy="483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15"/>
          <p:cNvSpPr txBox="1">
            <a:spLocks noGrp="1"/>
          </p:cNvSpPr>
          <p:nvPr>
            <p:ph type="body" idx="1"/>
          </p:nvPr>
        </p:nvSpPr>
        <p:spPr>
          <a:xfrm>
            <a:off x="825450" y="1023875"/>
            <a:ext cx="7493100" cy="3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lphaLcPeriod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AutoNum type="romanLcPeriod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lphaLcPeriod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AutoNum type="romanLcPeriod"/>
              <a:defRPr sz="1200">
                <a:solidFill>
                  <a:schemeClr val="lt1"/>
                </a:solidFill>
              </a:defRPr>
            </a:lvl6pPr>
            <a:lvl7pPr marL="3200400" lvl="6" indent="-304800" algn="r" rtl="0">
              <a:spcBef>
                <a:spcPts val="1600"/>
              </a:spcBef>
              <a:spcAft>
                <a:spcPts val="0"/>
              </a:spcAft>
              <a:buSzPts val="1200"/>
              <a:buAutoNum type="arabicPeriod"/>
              <a:defRPr sz="1200"/>
            </a:lvl7pPr>
            <a:lvl8pPr marL="3657600" lvl="7" indent="-304800" algn="r" rtl="0"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897" name="Google Shape;897;p15"/>
          <p:cNvSpPr txBox="1">
            <a:spLocks noGrp="1"/>
          </p:cNvSpPr>
          <p:nvPr>
            <p:ph type="title"/>
          </p:nvPr>
        </p:nvSpPr>
        <p:spPr>
          <a:xfrm flipH="1">
            <a:off x="987150" y="378991"/>
            <a:ext cx="74433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"/>
              <a:buNone/>
              <a:defRPr sz="32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grpSp>
        <p:nvGrpSpPr>
          <p:cNvPr id="898" name="Google Shape;898;p15"/>
          <p:cNvGrpSpPr/>
          <p:nvPr/>
        </p:nvGrpSpPr>
        <p:grpSpPr>
          <a:xfrm>
            <a:off x="237919" y="197141"/>
            <a:ext cx="852665" cy="313203"/>
            <a:chOff x="571942" y="402375"/>
            <a:chExt cx="571376" cy="209795"/>
          </a:xfrm>
        </p:grpSpPr>
        <p:sp>
          <p:nvSpPr>
            <p:cNvPr id="899" name="Google Shape;899;p15"/>
            <p:cNvSpPr/>
            <p:nvPr/>
          </p:nvSpPr>
          <p:spPr>
            <a:xfrm>
              <a:off x="571942" y="402375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5"/>
            <p:cNvSpPr/>
            <p:nvPr/>
          </p:nvSpPr>
          <p:spPr>
            <a:xfrm>
              <a:off x="737601" y="402375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5"/>
            <p:cNvSpPr/>
            <p:nvPr/>
          </p:nvSpPr>
          <p:spPr>
            <a:xfrm>
              <a:off x="903260" y="402375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5"/>
            <p:cNvSpPr/>
            <p:nvPr/>
          </p:nvSpPr>
          <p:spPr>
            <a:xfrm>
              <a:off x="1068919" y="402375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5"/>
            <p:cNvSpPr/>
            <p:nvPr/>
          </p:nvSpPr>
          <p:spPr>
            <a:xfrm>
              <a:off x="571942" y="535970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5"/>
            <p:cNvSpPr/>
            <p:nvPr/>
          </p:nvSpPr>
          <p:spPr>
            <a:xfrm>
              <a:off x="737601" y="535970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5"/>
            <p:cNvSpPr/>
            <p:nvPr/>
          </p:nvSpPr>
          <p:spPr>
            <a:xfrm>
              <a:off x="903260" y="535970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5"/>
            <p:cNvSpPr/>
            <p:nvPr/>
          </p:nvSpPr>
          <p:spPr>
            <a:xfrm>
              <a:off x="1068919" y="535970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ONE_COLUMN_TEXT_1_1"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8" name="Google Shape;908;p16"/>
          <p:cNvGrpSpPr/>
          <p:nvPr/>
        </p:nvGrpSpPr>
        <p:grpSpPr>
          <a:xfrm>
            <a:off x="81300" y="-39450"/>
            <a:ext cx="8952300" cy="5222400"/>
            <a:chOff x="81300" y="-39450"/>
            <a:chExt cx="8952300" cy="5222400"/>
          </a:xfrm>
        </p:grpSpPr>
        <p:cxnSp>
          <p:nvCxnSpPr>
            <p:cNvPr id="909" name="Google Shape;909;p16"/>
            <p:cNvCxnSpPr/>
            <p:nvPr/>
          </p:nvCxnSpPr>
          <p:spPr>
            <a:xfrm flipH="1">
              <a:off x="81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0" name="Google Shape;910;p16"/>
            <p:cNvCxnSpPr/>
            <p:nvPr/>
          </p:nvCxnSpPr>
          <p:spPr>
            <a:xfrm flipH="1">
              <a:off x="235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1" name="Google Shape;911;p16"/>
            <p:cNvCxnSpPr/>
            <p:nvPr/>
          </p:nvCxnSpPr>
          <p:spPr>
            <a:xfrm flipH="1">
              <a:off x="389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2" name="Google Shape;912;p16"/>
            <p:cNvCxnSpPr/>
            <p:nvPr/>
          </p:nvCxnSpPr>
          <p:spPr>
            <a:xfrm flipH="1">
              <a:off x="543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3" name="Google Shape;913;p16"/>
            <p:cNvCxnSpPr/>
            <p:nvPr/>
          </p:nvCxnSpPr>
          <p:spPr>
            <a:xfrm flipH="1">
              <a:off x="698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4" name="Google Shape;914;p16"/>
            <p:cNvCxnSpPr/>
            <p:nvPr/>
          </p:nvCxnSpPr>
          <p:spPr>
            <a:xfrm flipH="1">
              <a:off x="852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5" name="Google Shape;915;p16"/>
            <p:cNvCxnSpPr/>
            <p:nvPr/>
          </p:nvCxnSpPr>
          <p:spPr>
            <a:xfrm flipH="1">
              <a:off x="1006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6" name="Google Shape;916;p16"/>
            <p:cNvCxnSpPr/>
            <p:nvPr/>
          </p:nvCxnSpPr>
          <p:spPr>
            <a:xfrm flipH="1">
              <a:off x="1160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7" name="Google Shape;917;p16"/>
            <p:cNvCxnSpPr/>
            <p:nvPr/>
          </p:nvCxnSpPr>
          <p:spPr>
            <a:xfrm flipH="1">
              <a:off x="1314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8" name="Google Shape;918;p16"/>
            <p:cNvCxnSpPr/>
            <p:nvPr/>
          </p:nvCxnSpPr>
          <p:spPr>
            <a:xfrm flipH="1">
              <a:off x="1469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9" name="Google Shape;919;p16"/>
            <p:cNvCxnSpPr/>
            <p:nvPr/>
          </p:nvCxnSpPr>
          <p:spPr>
            <a:xfrm flipH="1">
              <a:off x="1623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0" name="Google Shape;920;p16"/>
            <p:cNvCxnSpPr/>
            <p:nvPr/>
          </p:nvCxnSpPr>
          <p:spPr>
            <a:xfrm flipH="1">
              <a:off x="1777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1" name="Google Shape;921;p16"/>
            <p:cNvCxnSpPr/>
            <p:nvPr/>
          </p:nvCxnSpPr>
          <p:spPr>
            <a:xfrm flipH="1">
              <a:off x="1931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2" name="Google Shape;922;p16"/>
            <p:cNvCxnSpPr/>
            <p:nvPr/>
          </p:nvCxnSpPr>
          <p:spPr>
            <a:xfrm flipH="1">
              <a:off x="2085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3" name="Google Shape;923;p16"/>
            <p:cNvCxnSpPr/>
            <p:nvPr/>
          </p:nvCxnSpPr>
          <p:spPr>
            <a:xfrm flipH="1">
              <a:off x="2240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4" name="Google Shape;924;p16"/>
            <p:cNvCxnSpPr/>
            <p:nvPr/>
          </p:nvCxnSpPr>
          <p:spPr>
            <a:xfrm flipH="1">
              <a:off x="2394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5" name="Google Shape;925;p16"/>
            <p:cNvCxnSpPr/>
            <p:nvPr/>
          </p:nvCxnSpPr>
          <p:spPr>
            <a:xfrm flipH="1">
              <a:off x="2548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6" name="Google Shape;926;p16"/>
            <p:cNvCxnSpPr/>
            <p:nvPr/>
          </p:nvCxnSpPr>
          <p:spPr>
            <a:xfrm flipH="1">
              <a:off x="2702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7" name="Google Shape;927;p16"/>
            <p:cNvCxnSpPr/>
            <p:nvPr/>
          </p:nvCxnSpPr>
          <p:spPr>
            <a:xfrm flipH="1">
              <a:off x="2856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8" name="Google Shape;928;p16"/>
            <p:cNvCxnSpPr/>
            <p:nvPr/>
          </p:nvCxnSpPr>
          <p:spPr>
            <a:xfrm flipH="1">
              <a:off x="3011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9" name="Google Shape;929;p16"/>
            <p:cNvCxnSpPr/>
            <p:nvPr/>
          </p:nvCxnSpPr>
          <p:spPr>
            <a:xfrm flipH="1">
              <a:off x="3165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0" name="Google Shape;930;p16"/>
            <p:cNvCxnSpPr/>
            <p:nvPr/>
          </p:nvCxnSpPr>
          <p:spPr>
            <a:xfrm flipH="1">
              <a:off x="3319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1" name="Google Shape;931;p16"/>
            <p:cNvCxnSpPr/>
            <p:nvPr/>
          </p:nvCxnSpPr>
          <p:spPr>
            <a:xfrm flipH="1">
              <a:off x="3473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2" name="Google Shape;932;p16"/>
            <p:cNvCxnSpPr/>
            <p:nvPr/>
          </p:nvCxnSpPr>
          <p:spPr>
            <a:xfrm flipH="1">
              <a:off x="3627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3" name="Google Shape;933;p16"/>
            <p:cNvCxnSpPr/>
            <p:nvPr/>
          </p:nvCxnSpPr>
          <p:spPr>
            <a:xfrm flipH="1">
              <a:off x="3782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4" name="Google Shape;934;p16"/>
            <p:cNvCxnSpPr/>
            <p:nvPr/>
          </p:nvCxnSpPr>
          <p:spPr>
            <a:xfrm flipH="1">
              <a:off x="3936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5" name="Google Shape;935;p16"/>
            <p:cNvCxnSpPr/>
            <p:nvPr/>
          </p:nvCxnSpPr>
          <p:spPr>
            <a:xfrm flipH="1">
              <a:off x="4090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6" name="Google Shape;936;p16"/>
            <p:cNvCxnSpPr/>
            <p:nvPr/>
          </p:nvCxnSpPr>
          <p:spPr>
            <a:xfrm flipH="1">
              <a:off x="4244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7" name="Google Shape;937;p16"/>
            <p:cNvCxnSpPr/>
            <p:nvPr/>
          </p:nvCxnSpPr>
          <p:spPr>
            <a:xfrm flipH="1">
              <a:off x="4398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8" name="Google Shape;938;p16"/>
            <p:cNvCxnSpPr/>
            <p:nvPr/>
          </p:nvCxnSpPr>
          <p:spPr>
            <a:xfrm flipH="1">
              <a:off x="4553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9" name="Google Shape;939;p16"/>
            <p:cNvCxnSpPr/>
            <p:nvPr/>
          </p:nvCxnSpPr>
          <p:spPr>
            <a:xfrm flipH="1">
              <a:off x="4707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0" name="Google Shape;940;p16"/>
            <p:cNvCxnSpPr/>
            <p:nvPr/>
          </p:nvCxnSpPr>
          <p:spPr>
            <a:xfrm flipH="1">
              <a:off x="4861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1" name="Google Shape;941;p16"/>
            <p:cNvCxnSpPr/>
            <p:nvPr/>
          </p:nvCxnSpPr>
          <p:spPr>
            <a:xfrm flipH="1">
              <a:off x="5015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2" name="Google Shape;942;p16"/>
            <p:cNvCxnSpPr/>
            <p:nvPr/>
          </p:nvCxnSpPr>
          <p:spPr>
            <a:xfrm flipH="1">
              <a:off x="5169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3" name="Google Shape;943;p16"/>
            <p:cNvCxnSpPr/>
            <p:nvPr/>
          </p:nvCxnSpPr>
          <p:spPr>
            <a:xfrm flipH="1">
              <a:off x="5324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4" name="Google Shape;944;p16"/>
            <p:cNvCxnSpPr/>
            <p:nvPr/>
          </p:nvCxnSpPr>
          <p:spPr>
            <a:xfrm flipH="1">
              <a:off x="5478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5" name="Google Shape;945;p16"/>
            <p:cNvCxnSpPr/>
            <p:nvPr/>
          </p:nvCxnSpPr>
          <p:spPr>
            <a:xfrm flipH="1">
              <a:off x="5632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6" name="Google Shape;946;p16"/>
            <p:cNvCxnSpPr/>
            <p:nvPr/>
          </p:nvCxnSpPr>
          <p:spPr>
            <a:xfrm flipH="1">
              <a:off x="5786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7" name="Google Shape;947;p16"/>
            <p:cNvCxnSpPr/>
            <p:nvPr/>
          </p:nvCxnSpPr>
          <p:spPr>
            <a:xfrm flipH="1">
              <a:off x="5940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8" name="Google Shape;948;p16"/>
            <p:cNvCxnSpPr/>
            <p:nvPr/>
          </p:nvCxnSpPr>
          <p:spPr>
            <a:xfrm flipH="1">
              <a:off x="6095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9" name="Google Shape;949;p16"/>
            <p:cNvCxnSpPr/>
            <p:nvPr/>
          </p:nvCxnSpPr>
          <p:spPr>
            <a:xfrm flipH="1">
              <a:off x="6249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0" name="Google Shape;950;p16"/>
            <p:cNvCxnSpPr/>
            <p:nvPr/>
          </p:nvCxnSpPr>
          <p:spPr>
            <a:xfrm flipH="1">
              <a:off x="6403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1" name="Google Shape;951;p16"/>
            <p:cNvCxnSpPr/>
            <p:nvPr/>
          </p:nvCxnSpPr>
          <p:spPr>
            <a:xfrm flipH="1">
              <a:off x="6557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2" name="Google Shape;952;p16"/>
            <p:cNvCxnSpPr/>
            <p:nvPr/>
          </p:nvCxnSpPr>
          <p:spPr>
            <a:xfrm flipH="1">
              <a:off x="6711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3" name="Google Shape;953;p16"/>
            <p:cNvCxnSpPr/>
            <p:nvPr/>
          </p:nvCxnSpPr>
          <p:spPr>
            <a:xfrm flipH="1">
              <a:off x="6866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4" name="Google Shape;954;p16"/>
            <p:cNvCxnSpPr/>
            <p:nvPr/>
          </p:nvCxnSpPr>
          <p:spPr>
            <a:xfrm flipH="1">
              <a:off x="7020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5" name="Google Shape;955;p16"/>
            <p:cNvCxnSpPr/>
            <p:nvPr/>
          </p:nvCxnSpPr>
          <p:spPr>
            <a:xfrm flipH="1">
              <a:off x="7174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6" name="Google Shape;956;p16"/>
            <p:cNvCxnSpPr/>
            <p:nvPr/>
          </p:nvCxnSpPr>
          <p:spPr>
            <a:xfrm flipH="1">
              <a:off x="7328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7" name="Google Shape;957;p16"/>
            <p:cNvCxnSpPr/>
            <p:nvPr/>
          </p:nvCxnSpPr>
          <p:spPr>
            <a:xfrm flipH="1">
              <a:off x="7482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8" name="Google Shape;958;p16"/>
            <p:cNvCxnSpPr/>
            <p:nvPr/>
          </p:nvCxnSpPr>
          <p:spPr>
            <a:xfrm flipH="1">
              <a:off x="7637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9" name="Google Shape;959;p16"/>
            <p:cNvCxnSpPr/>
            <p:nvPr/>
          </p:nvCxnSpPr>
          <p:spPr>
            <a:xfrm flipH="1">
              <a:off x="7791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0" name="Google Shape;960;p16"/>
            <p:cNvCxnSpPr/>
            <p:nvPr/>
          </p:nvCxnSpPr>
          <p:spPr>
            <a:xfrm flipH="1">
              <a:off x="7945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1" name="Google Shape;961;p16"/>
            <p:cNvCxnSpPr/>
            <p:nvPr/>
          </p:nvCxnSpPr>
          <p:spPr>
            <a:xfrm flipH="1">
              <a:off x="8099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2" name="Google Shape;962;p16"/>
            <p:cNvCxnSpPr/>
            <p:nvPr/>
          </p:nvCxnSpPr>
          <p:spPr>
            <a:xfrm flipH="1">
              <a:off x="8253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3" name="Google Shape;963;p16"/>
            <p:cNvCxnSpPr/>
            <p:nvPr/>
          </p:nvCxnSpPr>
          <p:spPr>
            <a:xfrm flipH="1">
              <a:off x="8408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4" name="Google Shape;964;p16"/>
            <p:cNvCxnSpPr/>
            <p:nvPr/>
          </p:nvCxnSpPr>
          <p:spPr>
            <a:xfrm flipH="1">
              <a:off x="8562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5" name="Google Shape;965;p16"/>
            <p:cNvCxnSpPr/>
            <p:nvPr/>
          </p:nvCxnSpPr>
          <p:spPr>
            <a:xfrm flipH="1">
              <a:off x="8716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6" name="Google Shape;966;p16"/>
            <p:cNvCxnSpPr/>
            <p:nvPr/>
          </p:nvCxnSpPr>
          <p:spPr>
            <a:xfrm flipH="1">
              <a:off x="8870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7" name="Google Shape;967;p16"/>
            <p:cNvCxnSpPr/>
            <p:nvPr/>
          </p:nvCxnSpPr>
          <p:spPr>
            <a:xfrm flipH="1">
              <a:off x="9024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68" name="Google Shape;968;p16"/>
          <p:cNvSpPr/>
          <p:nvPr/>
        </p:nvSpPr>
        <p:spPr>
          <a:xfrm>
            <a:off x="0" y="556950"/>
            <a:ext cx="9144000" cy="40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6"/>
          <p:cNvSpPr/>
          <p:nvPr/>
        </p:nvSpPr>
        <p:spPr>
          <a:xfrm>
            <a:off x="6869100" y="-281475"/>
            <a:ext cx="2097300" cy="2024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0" name="Google Shape;970;p16"/>
          <p:cNvGrpSpPr/>
          <p:nvPr/>
        </p:nvGrpSpPr>
        <p:grpSpPr>
          <a:xfrm>
            <a:off x="6539104" y="1009391"/>
            <a:ext cx="852665" cy="313203"/>
            <a:chOff x="571942" y="402375"/>
            <a:chExt cx="571376" cy="209795"/>
          </a:xfrm>
        </p:grpSpPr>
        <p:sp>
          <p:nvSpPr>
            <p:cNvPr id="971" name="Google Shape;971;p16"/>
            <p:cNvSpPr/>
            <p:nvPr/>
          </p:nvSpPr>
          <p:spPr>
            <a:xfrm>
              <a:off x="571942" y="402375"/>
              <a:ext cx="744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6"/>
            <p:cNvSpPr/>
            <p:nvPr/>
          </p:nvSpPr>
          <p:spPr>
            <a:xfrm>
              <a:off x="737601" y="402375"/>
              <a:ext cx="744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6"/>
            <p:cNvSpPr/>
            <p:nvPr/>
          </p:nvSpPr>
          <p:spPr>
            <a:xfrm>
              <a:off x="903260" y="402375"/>
              <a:ext cx="744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6"/>
            <p:cNvSpPr/>
            <p:nvPr/>
          </p:nvSpPr>
          <p:spPr>
            <a:xfrm>
              <a:off x="1068919" y="402375"/>
              <a:ext cx="744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6"/>
            <p:cNvSpPr/>
            <p:nvPr/>
          </p:nvSpPr>
          <p:spPr>
            <a:xfrm>
              <a:off x="571942" y="535970"/>
              <a:ext cx="744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6"/>
            <p:cNvSpPr/>
            <p:nvPr/>
          </p:nvSpPr>
          <p:spPr>
            <a:xfrm>
              <a:off x="737601" y="535970"/>
              <a:ext cx="744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6"/>
            <p:cNvSpPr/>
            <p:nvPr/>
          </p:nvSpPr>
          <p:spPr>
            <a:xfrm>
              <a:off x="903260" y="535970"/>
              <a:ext cx="744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6"/>
            <p:cNvSpPr/>
            <p:nvPr/>
          </p:nvSpPr>
          <p:spPr>
            <a:xfrm>
              <a:off x="1068919" y="535970"/>
              <a:ext cx="744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9" name="Google Shape;979;p16"/>
          <p:cNvSpPr/>
          <p:nvPr/>
        </p:nvSpPr>
        <p:spPr>
          <a:xfrm rot="1736330">
            <a:off x="-53436" y="2842282"/>
            <a:ext cx="1788063" cy="17332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0" name="Google Shape;980;p16"/>
          <p:cNvGrpSpPr/>
          <p:nvPr/>
        </p:nvGrpSpPr>
        <p:grpSpPr>
          <a:xfrm>
            <a:off x="1166844" y="4045586"/>
            <a:ext cx="811297" cy="297951"/>
            <a:chOff x="571942" y="402375"/>
            <a:chExt cx="571376" cy="209795"/>
          </a:xfrm>
        </p:grpSpPr>
        <p:sp>
          <p:nvSpPr>
            <p:cNvPr id="981" name="Google Shape;981;p16"/>
            <p:cNvSpPr/>
            <p:nvPr/>
          </p:nvSpPr>
          <p:spPr>
            <a:xfrm>
              <a:off x="571942" y="402375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6"/>
            <p:cNvSpPr/>
            <p:nvPr/>
          </p:nvSpPr>
          <p:spPr>
            <a:xfrm>
              <a:off x="737601" y="402375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6"/>
            <p:cNvSpPr/>
            <p:nvPr/>
          </p:nvSpPr>
          <p:spPr>
            <a:xfrm>
              <a:off x="903260" y="402375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6"/>
            <p:cNvSpPr/>
            <p:nvPr/>
          </p:nvSpPr>
          <p:spPr>
            <a:xfrm>
              <a:off x="1068919" y="402375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6"/>
            <p:cNvSpPr/>
            <p:nvPr/>
          </p:nvSpPr>
          <p:spPr>
            <a:xfrm>
              <a:off x="571942" y="535970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6"/>
            <p:cNvSpPr/>
            <p:nvPr/>
          </p:nvSpPr>
          <p:spPr>
            <a:xfrm>
              <a:off x="737601" y="535970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6"/>
            <p:cNvSpPr/>
            <p:nvPr/>
          </p:nvSpPr>
          <p:spPr>
            <a:xfrm>
              <a:off x="903260" y="535970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6"/>
            <p:cNvSpPr/>
            <p:nvPr/>
          </p:nvSpPr>
          <p:spPr>
            <a:xfrm>
              <a:off x="1068919" y="535970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00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ONE_COLUMN_TEXT_1_1_1">
    <p:bg>
      <p:bgPr>
        <a:solidFill>
          <a:schemeClr val="accent3"/>
        </a:solidFill>
        <a:effectLst/>
      </p:bgPr>
    </p:bg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7"/>
          <p:cNvSpPr/>
          <p:nvPr/>
        </p:nvSpPr>
        <p:spPr>
          <a:xfrm>
            <a:off x="-195525" y="4303375"/>
            <a:ext cx="1359600" cy="1312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17"/>
          <p:cNvSpPr/>
          <p:nvPr/>
        </p:nvSpPr>
        <p:spPr>
          <a:xfrm rot="9286574">
            <a:off x="694268" y="-123443"/>
            <a:ext cx="2344220" cy="9301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2" name="Google Shape;992;p17"/>
          <p:cNvGrpSpPr/>
          <p:nvPr/>
        </p:nvGrpSpPr>
        <p:grpSpPr>
          <a:xfrm rot="10800000">
            <a:off x="501415" y="444323"/>
            <a:ext cx="751588" cy="276028"/>
            <a:chOff x="571942" y="402375"/>
            <a:chExt cx="571376" cy="209795"/>
          </a:xfrm>
        </p:grpSpPr>
        <p:sp>
          <p:nvSpPr>
            <p:cNvPr id="993" name="Google Shape;993;p17"/>
            <p:cNvSpPr/>
            <p:nvPr/>
          </p:nvSpPr>
          <p:spPr>
            <a:xfrm>
              <a:off x="571942" y="402375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7"/>
            <p:cNvSpPr/>
            <p:nvPr/>
          </p:nvSpPr>
          <p:spPr>
            <a:xfrm>
              <a:off x="737601" y="402375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7"/>
            <p:cNvSpPr/>
            <p:nvPr/>
          </p:nvSpPr>
          <p:spPr>
            <a:xfrm>
              <a:off x="903260" y="402375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7"/>
            <p:cNvSpPr/>
            <p:nvPr/>
          </p:nvSpPr>
          <p:spPr>
            <a:xfrm>
              <a:off x="1068919" y="402375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7"/>
            <p:cNvSpPr/>
            <p:nvPr/>
          </p:nvSpPr>
          <p:spPr>
            <a:xfrm>
              <a:off x="571942" y="535970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7"/>
            <p:cNvSpPr/>
            <p:nvPr/>
          </p:nvSpPr>
          <p:spPr>
            <a:xfrm>
              <a:off x="737601" y="535970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7"/>
            <p:cNvSpPr/>
            <p:nvPr/>
          </p:nvSpPr>
          <p:spPr>
            <a:xfrm>
              <a:off x="903260" y="535970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7"/>
            <p:cNvSpPr/>
            <p:nvPr/>
          </p:nvSpPr>
          <p:spPr>
            <a:xfrm>
              <a:off x="1068919" y="535970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1" name="Google Shape;1001;p17"/>
          <p:cNvGrpSpPr/>
          <p:nvPr/>
        </p:nvGrpSpPr>
        <p:grpSpPr>
          <a:xfrm>
            <a:off x="7524650" y="0"/>
            <a:ext cx="1088100" cy="5118292"/>
            <a:chOff x="6209475" y="12725"/>
            <a:chExt cx="1088100" cy="5118292"/>
          </a:xfrm>
        </p:grpSpPr>
        <p:sp>
          <p:nvSpPr>
            <p:cNvPr id="1002" name="Google Shape;1002;p17"/>
            <p:cNvSpPr/>
            <p:nvPr/>
          </p:nvSpPr>
          <p:spPr>
            <a:xfrm rot="-3822">
              <a:off x="6218175" y="13325"/>
              <a:ext cx="1079401" cy="5115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03" name="Google Shape;1003;p17"/>
            <p:cNvCxnSpPr/>
            <p:nvPr/>
          </p:nvCxnSpPr>
          <p:spPr>
            <a:xfrm flipH="1">
              <a:off x="6209475" y="12838"/>
              <a:ext cx="8700" cy="5118179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4" name="Google Shape;1004;p17"/>
            <p:cNvCxnSpPr/>
            <p:nvPr/>
          </p:nvCxnSpPr>
          <p:spPr>
            <a:xfrm flipH="1">
              <a:off x="6363675" y="12838"/>
              <a:ext cx="8700" cy="5118179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5" name="Google Shape;1005;p17"/>
            <p:cNvCxnSpPr/>
            <p:nvPr/>
          </p:nvCxnSpPr>
          <p:spPr>
            <a:xfrm flipH="1">
              <a:off x="6517875" y="12838"/>
              <a:ext cx="8700" cy="5118179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6" name="Google Shape;1006;p17"/>
            <p:cNvCxnSpPr/>
            <p:nvPr/>
          </p:nvCxnSpPr>
          <p:spPr>
            <a:xfrm flipH="1">
              <a:off x="6672075" y="12838"/>
              <a:ext cx="8700" cy="5118179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7" name="Google Shape;1007;p17"/>
            <p:cNvCxnSpPr/>
            <p:nvPr/>
          </p:nvCxnSpPr>
          <p:spPr>
            <a:xfrm flipH="1">
              <a:off x="6826275" y="12838"/>
              <a:ext cx="8700" cy="5118179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8" name="Google Shape;1008;p17"/>
            <p:cNvCxnSpPr/>
            <p:nvPr/>
          </p:nvCxnSpPr>
          <p:spPr>
            <a:xfrm flipH="1">
              <a:off x="6980475" y="12838"/>
              <a:ext cx="8700" cy="5118179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9" name="Google Shape;1009;p17"/>
            <p:cNvCxnSpPr/>
            <p:nvPr/>
          </p:nvCxnSpPr>
          <p:spPr>
            <a:xfrm flipH="1">
              <a:off x="7134675" y="12838"/>
              <a:ext cx="8700" cy="5118179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0" name="Google Shape;1010;p17"/>
            <p:cNvCxnSpPr/>
            <p:nvPr/>
          </p:nvCxnSpPr>
          <p:spPr>
            <a:xfrm flipH="1">
              <a:off x="7288875" y="12838"/>
              <a:ext cx="8700" cy="5118179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11" name="Google Shape;1011;p17"/>
          <p:cNvGrpSpPr/>
          <p:nvPr/>
        </p:nvGrpSpPr>
        <p:grpSpPr>
          <a:xfrm>
            <a:off x="7265053" y="4137172"/>
            <a:ext cx="687583" cy="638633"/>
            <a:chOff x="2797467" y="161118"/>
            <a:chExt cx="1396959" cy="1297507"/>
          </a:xfrm>
        </p:grpSpPr>
        <p:sp>
          <p:nvSpPr>
            <p:cNvPr id="1012" name="Google Shape;1012;p17"/>
            <p:cNvSpPr/>
            <p:nvPr/>
          </p:nvSpPr>
          <p:spPr>
            <a:xfrm>
              <a:off x="2797467" y="161118"/>
              <a:ext cx="256200" cy="26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7"/>
            <p:cNvSpPr/>
            <p:nvPr/>
          </p:nvSpPr>
          <p:spPr>
            <a:xfrm>
              <a:off x="3367846" y="161118"/>
              <a:ext cx="256200" cy="26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7"/>
            <p:cNvSpPr/>
            <p:nvPr/>
          </p:nvSpPr>
          <p:spPr>
            <a:xfrm>
              <a:off x="3938226" y="161118"/>
              <a:ext cx="256200" cy="26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7"/>
            <p:cNvSpPr/>
            <p:nvPr/>
          </p:nvSpPr>
          <p:spPr>
            <a:xfrm>
              <a:off x="2797467" y="678550"/>
              <a:ext cx="256200" cy="26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7"/>
            <p:cNvSpPr/>
            <p:nvPr/>
          </p:nvSpPr>
          <p:spPr>
            <a:xfrm>
              <a:off x="3367821" y="678550"/>
              <a:ext cx="256200" cy="26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7"/>
            <p:cNvSpPr/>
            <p:nvPr/>
          </p:nvSpPr>
          <p:spPr>
            <a:xfrm>
              <a:off x="3938201" y="678550"/>
              <a:ext cx="256200" cy="26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7"/>
            <p:cNvSpPr/>
            <p:nvPr/>
          </p:nvSpPr>
          <p:spPr>
            <a:xfrm>
              <a:off x="2797467" y="1196125"/>
              <a:ext cx="256200" cy="26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7"/>
            <p:cNvSpPr/>
            <p:nvPr/>
          </p:nvSpPr>
          <p:spPr>
            <a:xfrm>
              <a:off x="3367821" y="1196125"/>
              <a:ext cx="256200" cy="26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7"/>
            <p:cNvSpPr/>
            <p:nvPr/>
          </p:nvSpPr>
          <p:spPr>
            <a:xfrm>
              <a:off x="3938201" y="1196125"/>
              <a:ext cx="256200" cy="26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2" name="Google Shape;1022;p18"/>
          <p:cNvGrpSpPr/>
          <p:nvPr/>
        </p:nvGrpSpPr>
        <p:grpSpPr>
          <a:xfrm>
            <a:off x="81300" y="-39450"/>
            <a:ext cx="8952300" cy="5222400"/>
            <a:chOff x="81300" y="-39450"/>
            <a:chExt cx="8952300" cy="5222400"/>
          </a:xfrm>
        </p:grpSpPr>
        <p:cxnSp>
          <p:nvCxnSpPr>
            <p:cNvPr id="1023" name="Google Shape;1023;p18"/>
            <p:cNvCxnSpPr/>
            <p:nvPr/>
          </p:nvCxnSpPr>
          <p:spPr>
            <a:xfrm flipH="1">
              <a:off x="81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4" name="Google Shape;1024;p18"/>
            <p:cNvCxnSpPr/>
            <p:nvPr/>
          </p:nvCxnSpPr>
          <p:spPr>
            <a:xfrm flipH="1">
              <a:off x="235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5" name="Google Shape;1025;p18"/>
            <p:cNvCxnSpPr/>
            <p:nvPr/>
          </p:nvCxnSpPr>
          <p:spPr>
            <a:xfrm flipH="1">
              <a:off x="389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6" name="Google Shape;1026;p18"/>
            <p:cNvCxnSpPr/>
            <p:nvPr/>
          </p:nvCxnSpPr>
          <p:spPr>
            <a:xfrm flipH="1">
              <a:off x="543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7" name="Google Shape;1027;p18"/>
            <p:cNvCxnSpPr/>
            <p:nvPr/>
          </p:nvCxnSpPr>
          <p:spPr>
            <a:xfrm flipH="1">
              <a:off x="698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8" name="Google Shape;1028;p18"/>
            <p:cNvCxnSpPr/>
            <p:nvPr/>
          </p:nvCxnSpPr>
          <p:spPr>
            <a:xfrm flipH="1">
              <a:off x="852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9" name="Google Shape;1029;p18"/>
            <p:cNvCxnSpPr/>
            <p:nvPr/>
          </p:nvCxnSpPr>
          <p:spPr>
            <a:xfrm flipH="1">
              <a:off x="1006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0" name="Google Shape;1030;p18"/>
            <p:cNvCxnSpPr/>
            <p:nvPr/>
          </p:nvCxnSpPr>
          <p:spPr>
            <a:xfrm flipH="1">
              <a:off x="1160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1" name="Google Shape;1031;p18"/>
            <p:cNvCxnSpPr/>
            <p:nvPr/>
          </p:nvCxnSpPr>
          <p:spPr>
            <a:xfrm flipH="1">
              <a:off x="1314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2" name="Google Shape;1032;p18"/>
            <p:cNvCxnSpPr/>
            <p:nvPr/>
          </p:nvCxnSpPr>
          <p:spPr>
            <a:xfrm flipH="1">
              <a:off x="1469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3" name="Google Shape;1033;p18"/>
            <p:cNvCxnSpPr/>
            <p:nvPr/>
          </p:nvCxnSpPr>
          <p:spPr>
            <a:xfrm flipH="1">
              <a:off x="1623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4" name="Google Shape;1034;p18"/>
            <p:cNvCxnSpPr/>
            <p:nvPr/>
          </p:nvCxnSpPr>
          <p:spPr>
            <a:xfrm flipH="1">
              <a:off x="1777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5" name="Google Shape;1035;p18"/>
            <p:cNvCxnSpPr/>
            <p:nvPr/>
          </p:nvCxnSpPr>
          <p:spPr>
            <a:xfrm flipH="1">
              <a:off x="1931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6" name="Google Shape;1036;p18"/>
            <p:cNvCxnSpPr/>
            <p:nvPr/>
          </p:nvCxnSpPr>
          <p:spPr>
            <a:xfrm flipH="1">
              <a:off x="2085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7" name="Google Shape;1037;p18"/>
            <p:cNvCxnSpPr/>
            <p:nvPr/>
          </p:nvCxnSpPr>
          <p:spPr>
            <a:xfrm flipH="1">
              <a:off x="2240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8" name="Google Shape;1038;p18"/>
            <p:cNvCxnSpPr/>
            <p:nvPr/>
          </p:nvCxnSpPr>
          <p:spPr>
            <a:xfrm flipH="1">
              <a:off x="2394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9" name="Google Shape;1039;p18"/>
            <p:cNvCxnSpPr/>
            <p:nvPr/>
          </p:nvCxnSpPr>
          <p:spPr>
            <a:xfrm flipH="1">
              <a:off x="2548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0" name="Google Shape;1040;p18"/>
            <p:cNvCxnSpPr/>
            <p:nvPr/>
          </p:nvCxnSpPr>
          <p:spPr>
            <a:xfrm flipH="1">
              <a:off x="2702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1" name="Google Shape;1041;p18"/>
            <p:cNvCxnSpPr/>
            <p:nvPr/>
          </p:nvCxnSpPr>
          <p:spPr>
            <a:xfrm flipH="1">
              <a:off x="2856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2" name="Google Shape;1042;p18"/>
            <p:cNvCxnSpPr/>
            <p:nvPr/>
          </p:nvCxnSpPr>
          <p:spPr>
            <a:xfrm flipH="1">
              <a:off x="3011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3" name="Google Shape;1043;p18"/>
            <p:cNvCxnSpPr/>
            <p:nvPr/>
          </p:nvCxnSpPr>
          <p:spPr>
            <a:xfrm flipH="1">
              <a:off x="3165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4" name="Google Shape;1044;p18"/>
            <p:cNvCxnSpPr/>
            <p:nvPr/>
          </p:nvCxnSpPr>
          <p:spPr>
            <a:xfrm flipH="1">
              <a:off x="3319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5" name="Google Shape;1045;p18"/>
            <p:cNvCxnSpPr/>
            <p:nvPr/>
          </p:nvCxnSpPr>
          <p:spPr>
            <a:xfrm flipH="1">
              <a:off x="3473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6" name="Google Shape;1046;p18"/>
            <p:cNvCxnSpPr/>
            <p:nvPr/>
          </p:nvCxnSpPr>
          <p:spPr>
            <a:xfrm flipH="1">
              <a:off x="3627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7" name="Google Shape;1047;p18"/>
            <p:cNvCxnSpPr/>
            <p:nvPr/>
          </p:nvCxnSpPr>
          <p:spPr>
            <a:xfrm flipH="1">
              <a:off x="3782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8" name="Google Shape;1048;p18"/>
            <p:cNvCxnSpPr/>
            <p:nvPr/>
          </p:nvCxnSpPr>
          <p:spPr>
            <a:xfrm flipH="1">
              <a:off x="3936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9" name="Google Shape;1049;p18"/>
            <p:cNvCxnSpPr/>
            <p:nvPr/>
          </p:nvCxnSpPr>
          <p:spPr>
            <a:xfrm flipH="1">
              <a:off x="4090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0" name="Google Shape;1050;p18"/>
            <p:cNvCxnSpPr/>
            <p:nvPr/>
          </p:nvCxnSpPr>
          <p:spPr>
            <a:xfrm flipH="1">
              <a:off x="4244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1" name="Google Shape;1051;p18"/>
            <p:cNvCxnSpPr/>
            <p:nvPr/>
          </p:nvCxnSpPr>
          <p:spPr>
            <a:xfrm flipH="1">
              <a:off x="4398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2" name="Google Shape;1052;p18"/>
            <p:cNvCxnSpPr/>
            <p:nvPr/>
          </p:nvCxnSpPr>
          <p:spPr>
            <a:xfrm flipH="1">
              <a:off x="4553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3" name="Google Shape;1053;p18"/>
            <p:cNvCxnSpPr/>
            <p:nvPr/>
          </p:nvCxnSpPr>
          <p:spPr>
            <a:xfrm flipH="1">
              <a:off x="4707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4" name="Google Shape;1054;p18"/>
            <p:cNvCxnSpPr/>
            <p:nvPr/>
          </p:nvCxnSpPr>
          <p:spPr>
            <a:xfrm flipH="1">
              <a:off x="4861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5" name="Google Shape;1055;p18"/>
            <p:cNvCxnSpPr/>
            <p:nvPr/>
          </p:nvCxnSpPr>
          <p:spPr>
            <a:xfrm flipH="1">
              <a:off x="5015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6" name="Google Shape;1056;p18"/>
            <p:cNvCxnSpPr/>
            <p:nvPr/>
          </p:nvCxnSpPr>
          <p:spPr>
            <a:xfrm flipH="1">
              <a:off x="5169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7" name="Google Shape;1057;p18"/>
            <p:cNvCxnSpPr/>
            <p:nvPr/>
          </p:nvCxnSpPr>
          <p:spPr>
            <a:xfrm flipH="1">
              <a:off x="5324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8" name="Google Shape;1058;p18"/>
            <p:cNvCxnSpPr/>
            <p:nvPr/>
          </p:nvCxnSpPr>
          <p:spPr>
            <a:xfrm flipH="1">
              <a:off x="5478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9" name="Google Shape;1059;p18"/>
            <p:cNvCxnSpPr/>
            <p:nvPr/>
          </p:nvCxnSpPr>
          <p:spPr>
            <a:xfrm flipH="1">
              <a:off x="5632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0" name="Google Shape;1060;p18"/>
            <p:cNvCxnSpPr/>
            <p:nvPr/>
          </p:nvCxnSpPr>
          <p:spPr>
            <a:xfrm flipH="1">
              <a:off x="5786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1" name="Google Shape;1061;p18"/>
            <p:cNvCxnSpPr/>
            <p:nvPr/>
          </p:nvCxnSpPr>
          <p:spPr>
            <a:xfrm flipH="1">
              <a:off x="5940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2" name="Google Shape;1062;p18"/>
            <p:cNvCxnSpPr/>
            <p:nvPr/>
          </p:nvCxnSpPr>
          <p:spPr>
            <a:xfrm flipH="1">
              <a:off x="6095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3" name="Google Shape;1063;p18"/>
            <p:cNvCxnSpPr/>
            <p:nvPr/>
          </p:nvCxnSpPr>
          <p:spPr>
            <a:xfrm flipH="1">
              <a:off x="6249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4" name="Google Shape;1064;p18"/>
            <p:cNvCxnSpPr/>
            <p:nvPr/>
          </p:nvCxnSpPr>
          <p:spPr>
            <a:xfrm flipH="1">
              <a:off x="6403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18"/>
            <p:cNvCxnSpPr/>
            <p:nvPr/>
          </p:nvCxnSpPr>
          <p:spPr>
            <a:xfrm flipH="1">
              <a:off x="6557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18"/>
            <p:cNvCxnSpPr/>
            <p:nvPr/>
          </p:nvCxnSpPr>
          <p:spPr>
            <a:xfrm flipH="1">
              <a:off x="6711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7" name="Google Shape;1067;p18"/>
            <p:cNvCxnSpPr/>
            <p:nvPr/>
          </p:nvCxnSpPr>
          <p:spPr>
            <a:xfrm flipH="1">
              <a:off x="6866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8" name="Google Shape;1068;p18"/>
            <p:cNvCxnSpPr/>
            <p:nvPr/>
          </p:nvCxnSpPr>
          <p:spPr>
            <a:xfrm flipH="1">
              <a:off x="7020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9" name="Google Shape;1069;p18"/>
            <p:cNvCxnSpPr/>
            <p:nvPr/>
          </p:nvCxnSpPr>
          <p:spPr>
            <a:xfrm flipH="1">
              <a:off x="7174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0" name="Google Shape;1070;p18"/>
            <p:cNvCxnSpPr/>
            <p:nvPr/>
          </p:nvCxnSpPr>
          <p:spPr>
            <a:xfrm flipH="1">
              <a:off x="7328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1" name="Google Shape;1071;p18"/>
            <p:cNvCxnSpPr/>
            <p:nvPr/>
          </p:nvCxnSpPr>
          <p:spPr>
            <a:xfrm flipH="1">
              <a:off x="7482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2" name="Google Shape;1072;p18"/>
            <p:cNvCxnSpPr/>
            <p:nvPr/>
          </p:nvCxnSpPr>
          <p:spPr>
            <a:xfrm flipH="1">
              <a:off x="7637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3" name="Google Shape;1073;p18"/>
            <p:cNvCxnSpPr/>
            <p:nvPr/>
          </p:nvCxnSpPr>
          <p:spPr>
            <a:xfrm flipH="1">
              <a:off x="7791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4" name="Google Shape;1074;p18"/>
            <p:cNvCxnSpPr/>
            <p:nvPr/>
          </p:nvCxnSpPr>
          <p:spPr>
            <a:xfrm flipH="1">
              <a:off x="7945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5" name="Google Shape;1075;p18"/>
            <p:cNvCxnSpPr/>
            <p:nvPr/>
          </p:nvCxnSpPr>
          <p:spPr>
            <a:xfrm flipH="1">
              <a:off x="8099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6" name="Google Shape;1076;p18"/>
            <p:cNvCxnSpPr/>
            <p:nvPr/>
          </p:nvCxnSpPr>
          <p:spPr>
            <a:xfrm flipH="1">
              <a:off x="8253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7" name="Google Shape;1077;p18"/>
            <p:cNvCxnSpPr/>
            <p:nvPr/>
          </p:nvCxnSpPr>
          <p:spPr>
            <a:xfrm flipH="1">
              <a:off x="8408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8" name="Google Shape;1078;p18"/>
            <p:cNvCxnSpPr/>
            <p:nvPr/>
          </p:nvCxnSpPr>
          <p:spPr>
            <a:xfrm flipH="1">
              <a:off x="8562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9" name="Google Shape;1079;p18"/>
            <p:cNvCxnSpPr/>
            <p:nvPr/>
          </p:nvCxnSpPr>
          <p:spPr>
            <a:xfrm flipH="1">
              <a:off x="8716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0" name="Google Shape;1080;p18"/>
            <p:cNvCxnSpPr/>
            <p:nvPr/>
          </p:nvCxnSpPr>
          <p:spPr>
            <a:xfrm flipH="1">
              <a:off x="8870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1" name="Google Shape;1081;p18"/>
            <p:cNvCxnSpPr/>
            <p:nvPr/>
          </p:nvCxnSpPr>
          <p:spPr>
            <a:xfrm flipH="1">
              <a:off x="9024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82" name="Google Shape;1082;p18"/>
          <p:cNvGrpSpPr/>
          <p:nvPr/>
        </p:nvGrpSpPr>
        <p:grpSpPr>
          <a:xfrm>
            <a:off x="1980345" y="94952"/>
            <a:ext cx="5516653" cy="4953662"/>
            <a:chOff x="2037293" y="146100"/>
            <a:chExt cx="5402657" cy="4851300"/>
          </a:xfrm>
        </p:grpSpPr>
        <p:sp>
          <p:nvSpPr>
            <p:cNvPr id="1083" name="Google Shape;1083;p18"/>
            <p:cNvSpPr/>
            <p:nvPr/>
          </p:nvSpPr>
          <p:spPr>
            <a:xfrm rot="1076513">
              <a:off x="2342000" y="405300"/>
              <a:ext cx="826808" cy="7519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8"/>
            <p:cNvSpPr/>
            <p:nvPr/>
          </p:nvSpPr>
          <p:spPr>
            <a:xfrm rot="-1026807">
              <a:off x="5994364" y="3404925"/>
              <a:ext cx="1295772" cy="121350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8"/>
            <p:cNvSpPr/>
            <p:nvPr/>
          </p:nvSpPr>
          <p:spPr>
            <a:xfrm>
              <a:off x="2037300" y="146100"/>
              <a:ext cx="5069400" cy="4851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6" name="Google Shape;1086;p18"/>
            <p:cNvGrpSpPr/>
            <p:nvPr/>
          </p:nvGrpSpPr>
          <p:grpSpPr>
            <a:xfrm>
              <a:off x="2037293" y="668728"/>
              <a:ext cx="613029" cy="225089"/>
              <a:chOff x="571942" y="402375"/>
              <a:chExt cx="571376" cy="209795"/>
            </a:xfrm>
          </p:grpSpPr>
          <p:sp>
            <p:nvSpPr>
              <p:cNvPr id="1087" name="Google Shape;1087;p18"/>
              <p:cNvSpPr/>
              <p:nvPr/>
            </p:nvSpPr>
            <p:spPr>
              <a:xfrm>
                <a:off x="571942" y="402375"/>
                <a:ext cx="74400" cy="76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18"/>
              <p:cNvSpPr/>
              <p:nvPr/>
            </p:nvSpPr>
            <p:spPr>
              <a:xfrm>
                <a:off x="737601" y="402375"/>
                <a:ext cx="74400" cy="76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18"/>
              <p:cNvSpPr/>
              <p:nvPr/>
            </p:nvSpPr>
            <p:spPr>
              <a:xfrm>
                <a:off x="903260" y="402375"/>
                <a:ext cx="74400" cy="76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18"/>
              <p:cNvSpPr/>
              <p:nvPr/>
            </p:nvSpPr>
            <p:spPr>
              <a:xfrm>
                <a:off x="1068919" y="402375"/>
                <a:ext cx="74400" cy="76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18"/>
              <p:cNvSpPr/>
              <p:nvPr/>
            </p:nvSpPr>
            <p:spPr>
              <a:xfrm>
                <a:off x="571942" y="535970"/>
                <a:ext cx="74400" cy="76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18"/>
              <p:cNvSpPr/>
              <p:nvPr/>
            </p:nvSpPr>
            <p:spPr>
              <a:xfrm>
                <a:off x="737601" y="535970"/>
                <a:ext cx="74400" cy="76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18"/>
              <p:cNvSpPr/>
              <p:nvPr/>
            </p:nvSpPr>
            <p:spPr>
              <a:xfrm>
                <a:off x="903260" y="535970"/>
                <a:ext cx="74400" cy="76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18"/>
              <p:cNvSpPr/>
              <p:nvPr/>
            </p:nvSpPr>
            <p:spPr>
              <a:xfrm>
                <a:off x="1068919" y="535970"/>
                <a:ext cx="74400" cy="76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5" name="Google Shape;1095;p18"/>
            <p:cNvGrpSpPr/>
            <p:nvPr/>
          </p:nvGrpSpPr>
          <p:grpSpPr>
            <a:xfrm rot="-4419002">
              <a:off x="6192289" y="3858605"/>
              <a:ext cx="570686" cy="530058"/>
              <a:chOff x="2797467" y="161118"/>
              <a:chExt cx="1396959" cy="1297507"/>
            </a:xfrm>
          </p:grpSpPr>
          <p:sp>
            <p:nvSpPr>
              <p:cNvPr id="1096" name="Google Shape;1096;p18"/>
              <p:cNvSpPr/>
              <p:nvPr/>
            </p:nvSpPr>
            <p:spPr>
              <a:xfrm>
                <a:off x="2797467" y="161118"/>
                <a:ext cx="256200" cy="262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18"/>
              <p:cNvSpPr/>
              <p:nvPr/>
            </p:nvSpPr>
            <p:spPr>
              <a:xfrm>
                <a:off x="3367846" y="161118"/>
                <a:ext cx="256200" cy="262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18"/>
              <p:cNvSpPr/>
              <p:nvPr/>
            </p:nvSpPr>
            <p:spPr>
              <a:xfrm>
                <a:off x="3938226" y="161118"/>
                <a:ext cx="256200" cy="262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18"/>
              <p:cNvSpPr/>
              <p:nvPr/>
            </p:nvSpPr>
            <p:spPr>
              <a:xfrm>
                <a:off x="2797467" y="678550"/>
                <a:ext cx="256200" cy="262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18"/>
              <p:cNvSpPr/>
              <p:nvPr/>
            </p:nvSpPr>
            <p:spPr>
              <a:xfrm>
                <a:off x="3367821" y="678550"/>
                <a:ext cx="256200" cy="262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18"/>
              <p:cNvSpPr/>
              <p:nvPr/>
            </p:nvSpPr>
            <p:spPr>
              <a:xfrm>
                <a:off x="3938201" y="678550"/>
                <a:ext cx="256200" cy="262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18"/>
              <p:cNvSpPr/>
              <p:nvPr/>
            </p:nvSpPr>
            <p:spPr>
              <a:xfrm>
                <a:off x="2797467" y="1196125"/>
                <a:ext cx="256200" cy="262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18"/>
              <p:cNvSpPr/>
              <p:nvPr/>
            </p:nvSpPr>
            <p:spPr>
              <a:xfrm>
                <a:off x="3367821" y="1196125"/>
                <a:ext cx="256200" cy="262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18"/>
              <p:cNvSpPr/>
              <p:nvPr/>
            </p:nvSpPr>
            <p:spPr>
              <a:xfrm>
                <a:off x="3938201" y="1196125"/>
                <a:ext cx="256200" cy="262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05" name="Google Shape;1105;p18"/>
          <p:cNvSpPr txBox="1">
            <a:spLocks noGrp="1"/>
          </p:cNvSpPr>
          <p:nvPr>
            <p:ph type="title"/>
          </p:nvPr>
        </p:nvSpPr>
        <p:spPr>
          <a:xfrm>
            <a:off x="1332300" y="1369351"/>
            <a:ext cx="6479400" cy="24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1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7" name="Google Shape;1107;p19"/>
          <p:cNvGrpSpPr/>
          <p:nvPr/>
        </p:nvGrpSpPr>
        <p:grpSpPr>
          <a:xfrm flipH="1">
            <a:off x="169301" y="-32400"/>
            <a:ext cx="8952300" cy="5222400"/>
            <a:chOff x="81300" y="-39450"/>
            <a:chExt cx="8952300" cy="5222400"/>
          </a:xfrm>
        </p:grpSpPr>
        <p:cxnSp>
          <p:nvCxnSpPr>
            <p:cNvPr id="1108" name="Google Shape;1108;p19"/>
            <p:cNvCxnSpPr/>
            <p:nvPr/>
          </p:nvCxnSpPr>
          <p:spPr>
            <a:xfrm flipH="1">
              <a:off x="81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9" name="Google Shape;1109;p19"/>
            <p:cNvCxnSpPr/>
            <p:nvPr/>
          </p:nvCxnSpPr>
          <p:spPr>
            <a:xfrm flipH="1">
              <a:off x="235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0" name="Google Shape;1110;p19"/>
            <p:cNvCxnSpPr/>
            <p:nvPr/>
          </p:nvCxnSpPr>
          <p:spPr>
            <a:xfrm flipH="1">
              <a:off x="389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1" name="Google Shape;1111;p19"/>
            <p:cNvCxnSpPr/>
            <p:nvPr/>
          </p:nvCxnSpPr>
          <p:spPr>
            <a:xfrm flipH="1">
              <a:off x="543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2" name="Google Shape;1112;p19"/>
            <p:cNvCxnSpPr/>
            <p:nvPr/>
          </p:nvCxnSpPr>
          <p:spPr>
            <a:xfrm flipH="1">
              <a:off x="698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3" name="Google Shape;1113;p19"/>
            <p:cNvCxnSpPr/>
            <p:nvPr/>
          </p:nvCxnSpPr>
          <p:spPr>
            <a:xfrm flipH="1">
              <a:off x="852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4" name="Google Shape;1114;p19"/>
            <p:cNvCxnSpPr/>
            <p:nvPr/>
          </p:nvCxnSpPr>
          <p:spPr>
            <a:xfrm flipH="1">
              <a:off x="1006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5" name="Google Shape;1115;p19"/>
            <p:cNvCxnSpPr/>
            <p:nvPr/>
          </p:nvCxnSpPr>
          <p:spPr>
            <a:xfrm flipH="1">
              <a:off x="1160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6" name="Google Shape;1116;p19"/>
            <p:cNvCxnSpPr/>
            <p:nvPr/>
          </p:nvCxnSpPr>
          <p:spPr>
            <a:xfrm flipH="1">
              <a:off x="1314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7" name="Google Shape;1117;p19"/>
            <p:cNvCxnSpPr/>
            <p:nvPr/>
          </p:nvCxnSpPr>
          <p:spPr>
            <a:xfrm flipH="1">
              <a:off x="1469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8" name="Google Shape;1118;p19"/>
            <p:cNvCxnSpPr/>
            <p:nvPr/>
          </p:nvCxnSpPr>
          <p:spPr>
            <a:xfrm flipH="1">
              <a:off x="1623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9" name="Google Shape;1119;p19"/>
            <p:cNvCxnSpPr/>
            <p:nvPr/>
          </p:nvCxnSpPr>
          <p:spPr>
            <a:xfrm flipH="1">
              <a:off x="1777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0" name="Google Shape;1120;p19"/>
            <p:cNvCxnSpPr/>
            <p:nvPr/>
          </p:nvCxnSpPr>
          <p:spPr>
            <a:xfrm flipH="1">
              <a:off x="1931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1" name="Google Shape;1121;p19"/>
            <p:cNvCxnSpPr/>
            <p:nvPr/>
          </p:nvCxnSpPr>
          <p:spPr>
            <a:xfrm flipH="1">
              <a:off x="2085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2" name="Google Shape;1122;p19"/>
            <p:cNvCxnSpPr/>
            <p:nvPr/>
          </p:nvCxnSpPr>
          <p:spPr>
            <a:xfrm flipH="1">
              <a:off x="2240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3" name="Google Shape;1123;p19"/>
            <p:cNvCxnSpPr/>
            <p:nvPr/>
          </p:nvCxnSpPr>
          <p:spPr>
            <a:xfrm flipH="1">
              <a:off x="2394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4" name="Google Shape;1124;p19"/>
            <p:cNvCxnSpPr/>
            <p:nvPr/>
          </p:nvCxnSpPr>
          <p:spPr>
            <a:xfrm flipH="1">
              <a:off x="2548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5" name="Google Shape;1125;p19"/>
            <p:cNvCxnSpPr/>
            <p:nvPr/>
          </p:nvCxnSpPr>
          <p:spPr>
            <a:xfrm flipH="1">
              <a:off x="2702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6" name="Google Shape;1126;p19"/>
            <p:cNvCxnSpPr/>
            <p:nvPr/>
          </p:nvCxnSpPr>
          <p:spPr>
            <a:xfrm flipH="1">
              <a:off x="2856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7" name="Google Shape;1127;p19"/>
            <p:cNvCxnSpPr/>
            <p:nvPr/>
          </p:nvCxnSpPr>
          <p:spPr>
            <a:xfrm flipH="1">
              <a:off x="3011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8" name="Google Shape;1128;p19"/>
            <p:cNvCxnSpPr/>
            <p:nvPr/>
          </p:nvCxnSpPr>
          <p:spPr>
            <a:xfrm flipH="1">
              <a:off x="3165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9" name="Google Shape;1129;p19"/>
            <p:cNvCxnSpPr/>
            <p:nvPr/>
          </p:nvCxnSpPr>
          <p:spPr>
            <a:xfrm flipH="1">
              <a:off x="3319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0" name="Google Shape;1130;p19"/>
            <p:cNvCxnSpPr/>
            <p:nvPr/>
          </p:nvCxnSpPr>
          <p:spPr>
            <a:xfrm flipH="1">
              <a:off x="3473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1" name="Google Shape;1131;p19"/>
            <p:cNvCxnSpPr/>
            <p:nvPr/>
          </p:nvCxnSpPr>
          <p:spPr>
            <a:xfrm flipH="1">
              <a:off x="3627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2" name="Google Shape;1132;p19"/>
            <p:cNvCxnSpPr/>
            <p:nvPr/>
          </p:nvCxnSpPr>
          <p:spPr>
            <a:xfrm flipH="1">
              <a:off x="3782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3" name="Google Shape;1133;p19"/>
            <p:cNvCxnSpPr/>
            <p:nvPr/>
          </p:nvCxnSpPr>
          <p:spPr>
            <a:xfrm flipH="1">
              <a:off x="3936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4" name="Google Shape;1134;p19"/>
            <p:cNvCxnSpPr/>
            <p:nvPr/>
          </p:nvCxnSpPr>
          <p:spPr>
            <a:xfrm flipH="1">
              <a:off x="4090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5" name="Google Shape;1135;p19"/>
            <p:cNvCxnSpPr/>
            <p:nvPr/>
          </p:nvCxnSpPr>
          <p:spPr>
            <a:xfrm flipH="1">
              <a:off x="4244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6" name="Google Shape;1136;p19"/>
            <p:cNvCxnSpPr/>
            <p:nvPr/>
          </p:nvCxnSpPr>
          <p:spPr>
            <a:xfrm flipH="1">
              <a:off x="4398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7" name="Google Shape;1137;p19"/>
            <p:cNvCxnSpPr/>
            <p:nvPr/>
          </p:nvCxnSpPr>
          <p:spPr>
            <a:xfrm flipH="1">
              <a:off x="4553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8" name="Google Shape;1138;p19"/>
            <p:cNvCxnSpPr/>
            <p:nvPr/>
          </p:nvCxnSpPr>
          <p:spPr>
            <a:xfrm flipH="1">
              <a:off x="4707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9" name="Google Shape;1139;p19"/>
            <p:cNvCxnSpPr/>
            <p:nvPr/>
          </p:nvCxnSpPr>
          <p:spPr>
            <a:xfrm flipH="1">
              <a:off x="4861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0" name="Google Shape;1140;p19"/>
            <p:cNvCxnSpPr/>
            <p:nvPr/>
          </p:nvCxnSpPr>
          <p:spPr>
            <a:xfrm flipH="1">
              <a:off x="5015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1" name="Google Shape;1141;p19"/>
            <p:cNvCxnSpPr/>
            <p:nvPr/>
          </p:nvCxnSpPr>
          <p:spPr>
            <a:xfrm flipH="1">
              <a:off x="5169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2" name="Google Shape;1142;p19"/>
            <p:cNvCxnSpPr/>
            <p:nvPr/>
          </p:nvCxnSpPr>
          <p:spPr>
            <a:xfrm flipH="1">
              <a:off x="5324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3" name="Google Shape;1143;p19"/>
            <p:cNvCxnSpPr/>
            <p:nvPr/>
          </p:nvCxnSpPr>
          <p:spPr>
            <a:xfrm flipH="1">
              <a:off x="5478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4" name="Google Shape;1144;p19"/>
            <p:cNvCxnSpPr/>
            <p:nvPr/>
          </p:nvCxnSpPr>
          <p:spPr>
            <a:xfrm flipH="1">
              <a:off x="5632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5" name="Google Shape;1145;p19"/>
            <p:cNvCxnSpPr/>
            <p:nvPr/>
          </p:nvCxnSpPr>
          <p:spPr>
            <a:xfrm flipH="1">
              <a:off x="5786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6" name="Google Shape;1146;p19"/>
            <p:cNvCxnSpPr/>
            <p:nvPr/>
          </p:nvCxnSpPr>
          <p:spPr>
            <a:xfrm flipH="1">
              <a:off x="5940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7" name="Google Shape;1147;p19"/>
            <p:cNvCxnSpPr/>
            <p:nvPr/>
          </p:nvCxnSpPr>
          <p:spPr>
            <a:xfrm flipH="1">
              <a:off x="6095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8" name="Google Shape;1148;p19"/>
            <p:cNvCxnSpPr/>
            <p:nvPr/>
          </p:nvCxnSpPr>
          <p:spPr>
            <a:xfrm flipH="1">
              <a:off x="6249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9" name="Google Shape;1149;p19"/>
            <p:cNvCxnSpPr/>
            <p:nvPr/>
          </p:nvCxnSpPr>
          <p:spPr>
            <a:xfrm flipH="1">
              <a:off x="6403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0" name="Google Shape;1150;p19"/>
            <p:cNvCxnSpPr/>
            <p:nvPr/>
          </p:nvCxnSpPr>
          <p:spPr>
            <a:xfrm flipH="1">
              <a:off x="6557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1" name="Google Shape;1151;p19"/>
            <p:cNvCxnSpPr/>
            <p:nvPr/>
          </p:nvCxnSpPr>
          <p:spPr>
            <a:xfrm flipH="1">
              <a:off x="6711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2" name="Google Shape;1152;p19"/>
            <p:cNvCxnSpPr/>
            <p:nvPr/>
          </p:nvCxnSpPr>
          <p:spPr>
            <a:xfrm flipH="1">
              <a:off x="6866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3" name="Google Shape;1153;p19"/>
            <p:cNvCxnSpPr/>
            <p:nvPr/>
          </p:nvCxnSpPr>
          <p:spPr>
            <a:xfrm flipH="1">
              <a:off x="7020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4" name="Google Shape;1154;p19"/>
            <p:cNvCxnSpPr/>
            <p:nvPr/>
          </p:nvCxnSpPr>
          <p:spPr>
            <a:xfrm flipH="1">
              <a:off x="7174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5" name="Google Shape;1155;p19"/>
            <p:cNvCxnSpPr/>
            <p:nvPr/>
          </p:nvCxnSpPr>
          <p:spPr>
            <a:xfrm flipH="1">
              <a:off x="7328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6" name="Google Shape;1156;p19"/>
            <p:cNvCxnSpPr/>
            <p:nvPr/>
          </p:nvCxnSpPr>
          <p:spPr>
            <a:xfrm flipH="1">
              <a:off x="7482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7" name="Google Shape;1157;p19"/>
            <p:cNvCxnSpPr/>
            <p:nvPr/>
          </p:nvCxnSpPr>
          <p:spPr>
            <a:xfrm flipH="1">
              <a:off x="7637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8" name="Google Shape;1158;p19"/>
            <p:cNvCxnSpPr/>
            <p:nvPr/>
          </p:nvCxnSpPr>
          <p:spPr>
            <a:xfrm flipH="1">
              <a:off x="7791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9" name="Google Shape;1159;p19"/>
            <p:cNvCxnSpPr/>
            <p:nvPr/>
          </p:nvCxnSpPr>
          <p:spPr>
            <a:xfrm flipH="1">
              <a:off x="7945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0" name="Google Shape;1160;p19"/>
            <p:cNvCxnSpPr/>
            <p:nvPr/>
          </p:nvCxnSpPr>
          <p:spPr>
            <a:xfrm flipH="1">
              <a:off x="8099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1" name="Google Shape;1161;p19"/>
            <p:cNvCxnSpPr/>
            <p:nvPr/>
          </p:nvCxnSpPr>
          <p:spPr>
            <a:xfrm flipH="1">
              <a:off x="8253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2" name="Google Shape;1162;p19"/>
            <p:cNvCxnSpPr/>
            <p:nvPr/>
          </p:nvCxnSpPr>
          <p:spPr>
            <a:xfrm flipH="1">
              <a:off x="8408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3" name="Google Shape;1163;p19"/>
            <p:cNvCxnSpPr/>
            <p:nvPr/>
          </p:nvCxnSpPr>
          <p:spPr>
            <a:xfrm flipH="1">
              <a:off x="8562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4" name="Google Shape;1164;p19"/>
            <p:cNvCxnSpPr/>
            <p:nvPr/>
          </p:nvCxnSpPr>
          <p:spPr>
            <a:xfrm flipH="1">
              <a:off x="8716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5" name="Google Shape;1165;p19"/>
            <p:cNvCxnSpPr/>
            <p:nvPr/>
          </p:nvCxnSpPr>
          <p:spPr>
            <a:xfrm flipH="1">
              <a:off x="8870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6" name="Google Shape;1166;p19"/>
            <p:cNvCxnSpPr/>
            <p:nvPr/>
          </p:nvCxnSpPr>
          <p:spPr>
            <a:xfrm flipH="1">
              <a:off x="9024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67" name="Google Shape;1167;p19"/>
          <p:cNvSpPr/>
          <p:nvPr/>
        </p:nvSpPr>
        <p:spPr>
          <a:xfrm rot="10800000" flipH="1">
            <a:off x="-24949" y="2850"/>
            <a:ext cx="9219600" cy="51519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19"/>
          <p:cNvSpPr txBox="1">
            <a:spLocks noGrp="1"/>
          </p:cNvSpPr>
          <p:nvPr>
            <p:ph type="title"/>
          </p:nvPr>
        </p:nvSpPr>
        <p:spPr>
          <a:xfrm flipH="1">
            <a:off x="1984174" y="1778675"/>
            <a:ext cx="3941100" cy="13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69" name="Google Shape;1169;p1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964999" y="1446675"/>
            <a:ext cx="2663400" cy="20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70" name="Google Shape;1170;p19"/>
          <p:cNvSpPr txBox="1">
            <a:spLocks noGrp="1"/>
          </p:cNvSpPr>
          <p:nvPr>
            <p:ph type="subTitle" idx="1"/>
          </p:nvPr>
        </p:nvSpPr>
        <p:spPr>
          <a:xfrm flipH="1">
            <a:off x="719975" y="3078625"/>
            <a:ext cx="5205300" cy="4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1" name="Google Shape;1171;p19"/>
          <p:cNvSpPr/>
          <p:nvPr/>
        </p:nvSpPr>
        <p:spPr>
          <a:xfrm>
            <a:off x="-466394" y="4524025"/>
            <a:ext cx="1047900" cy="1076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20"/>
          <p:cNvSpPr/>
          <p:nvPr/>
        </p:nvSpPr>
        <p:spPr>
          <a:xfrm>
            <a:off x="5685050" y="101550"/>
            <a:ext cx="3232800" cy="318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20"/>
          <p:cNvSpPr txBox="1">
            <a:spLocks noGrp="1"/>
          </p:cNvSpPr>
          <p:nvPr>
            <p:ph type="title"/>
          </p:nvPr>
        </p:nvSpPr>
        <p:spPr>
          <a:xfrm flipH="1">
            <a:off x="5252100" y="540000"/>
            <a:ext cx="3171900" cy="21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"/>
              <a:buNone/>
              <a:defRPr sz="35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">
    <p:bg>
      <p:bgPr>
        <a:solidFill>
          <a:schemeClr val="accent2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3"/>
          <p:cNvGrpSpPr/>
          <p:nvPr/>
        </p:nvGrpSpPr>
        <p:grpSpPr>
          <a:xfrm>
            <a:off x="81300" y="-39450"/>
            <a:ext cx="8952300" cy="5222400"/>
            <a:chOff x="81300" y="-39450"/>
            <a:chExt cx="8952300" cy="5222400"/>
          </a:xfrm>
        </p:grpSpPr>
        <p:cxnSp>
          <p:nvCxnSpPr>
            <p:cNvPr id="95" name="Google Shape;95;p3"/>
            <p:cNvCxnSpPr/>
            <p:nvPr/>
          </p:nvCxnSpPr>
          <p:spPr>
            <a:xfrm flipH="1">
              <a:off x="81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" name="Google Shape;96;p3"/>
            <p:cNvCxnSpPr/>
            <p:nvPr/>
          </p:nvCxnSpPr>
          <p:spPr>
            <a:xfrm flipH="1">
              <a:off x="235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" name="Google Shape;97;p3"/>
            <p:cNvCxnSpPr/>
            <p:nvPr/>
          </p:nvCxnSpPr>
          <p:spPr>
            <a:xfrm flipH="1">
              <a:off x="389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" name="Google Shape;98;p3"/>
            <p:cNvCxnSpPr/>
            <p:nvPr/>
          </p:nvCxnSpPr>
          <p:spPr>
            <a:xfrm flipH="1">
              <a:off x="543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" name="Google Shape;99;p3"/>
            <p:cNvCxnSpPr/>
            <p:nvPr/>
          </p:nvCxnSpPr>
          <p:spPr>
            <a:xfrm flipH="1">
              <a:off x="698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" name="Google Shape;100;p3"/>
            <p:cNvCxnSpPr/>
            <p:nvPr/>
          </p:nvCxnSpPr>
          <p:spPr>
            <a:xfrm flipH="1">
              <a:off x="852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" name="Google Shape;101;p3"/>
            <p:cNvCxnSpPr/>
            <p:nvPr/>
          </p:nvCxnSpPr>
          <p:spPr>
            <a:xfrm flipH="1">
              <a:off x="1006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" name="Google Shape;102;p3"/>
            <p:cNvCxnSpPr/>
            <p:nvPr/>
          </p:nvCxnSpPr>
          <p:spPr>
            <a:xfrm flipH="1">
              <a:off x="1160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" name="Google Shape;103;p3"/>
            <p:cNvCxnSpPr/>
            <p:nvPr/>
          </p:nvCxnSpPr>
          <p:spPr>
            <a:xfrm flipH="1">
              <a:off x="1314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 flipH="1">
              <a:off x="1469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Google Shape;105;p3"/>
            <p:cNvCxnSpPr/>
            <p:nvPr/>
          </p:nvCxnSpPr>
          <p:spPr>
            <a:xfrm flipH="1">
              <a:off x="1623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" name="Google Shape;106;p3"/>
            <p:cNvCxnSpPr/>
            <p:nvPr/>
          </p:nvCxnSpPr>
          <p:spPr>
            <a:xfrm flipH="1">
              <a:off x="1777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" name="Google Shape;107;p3"/>
            <p:cNvCxnSpPr/>
            <p:nvPr/>
          </p:nvCxnSpPr>
          <p:spPr>
            <a:xfrm flipH="1">
              <a:off x="1931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" name="Google Shape;108;p3"/>
            <p:cNvCxnSpPr/>
            <p:nvPr/>
          </p:nvCxnSpPr>
          <p:spPr>
            <a:xfrm flipH="1">
              <a:off x="2085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" name="Google Shape;109;p3"/>
            <p:cNvCxnSpPr/>
            <p:nvPr/>
          </p:nvCxnSpPr>
          <p:spPr>
            <a:xfrm flipH="1">
              <a:off x="2240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" name="Google Shape;110;p3"/>
            <p:cNvCxnSpPr/>
            <p:nvPr/>
          </p:nvCxnSpPr>
          <p:spPr>
            <a:xfrm flipH="1">
              <a:off x="2394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" name="Google Shape;111;p3"/>
            <p:cNvCxnSpPr/>
            <p:nvPr/>
          </p:nvCxnSpPr>
          <p:spPr>
            <a:xfrm flipH="1">
              <a:off x="2548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" name="Google Shape;112;p3"/>
            <p:cNvCxnSpPr/>
            <p:nvPr/>
          </p:nvCxnSpPr>
          <p:spPr>
            <a:xfrm flipH="1">
              <a:off x="2702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" name="Google Shape;113;p3"/>
            <p:cNvCxnSpPr/>
            <p:nvPr/>
          </p:nvCxnSpPr>
          <p:spPr>
            <a:xfrm flipH="1">
              <a:off x="2856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" name="Google Shape;114;p3"/>
            <p:cNvCxnSpPr/>
            <p:nvPr/>
          </p:nvCxnSpPr>
          <p:spPr>
            <a:xfrm flipH="1">
              <a:off x="3011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" name="Google Shape;115;p3"/>
            <p:cNvCxnSpPr/>
            <p:nvPr/>
          </p:nvCxnSpPr>
          <p:spPr>
            <a:xfrm flipH="1">
              <a:off x="3165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16;p3"/>
            <p:cNvCxnSpPr/>
            <p:nvPr/>
          </p:nvCxnSpPr>
          <p:spPr>
            <a:xfrm flipH="1">
              <a:off x="3319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" name="Google Shape;117;p3"/>
            <p:cNvCxnSpPr/>
            <p:nvPr/>
          </p:nvCxnSpPr>
          <p:spPr>
            <a:xfrm flipH="1">
              <a:off x="3473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3"/>
            <p:cNvCxnSpPr/>
            <p:nvPr/>
          </p:nvCxnSpPr>
          <p:spPr>
            <a:xfrm flipH="1">
              <a:off x="3627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" name="Google Shape;119;p3"/>
            <p:cNvCxnSpPr/>
            <p:nvPr/>
          </p:nvCxnSpPr>
          <p:spPr>
            <a:xfrm flipH="1">
              <a:off x="3782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" name="Google Shape;120;p3"/>
            <p:cNvCxnSpPr/>
            <p:nvPr/>
          </p:nvCxnSpPr>
          <p:spPr>
            <a:xfrm flipH="1">
              <a:off x="3936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3"/>
            <p:cNvCxnSpPr/>
            <p:nvPr/>
          </p:nvCxnSpPr>
          <p:spPr>
            <a:xfrm flipH="1">
              <a:off x="4090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" name="Google Shape;122;p3"/>
            <p:cNvCxnSpPr/>
            <p:nvPr/>
          </p:nvCxnSpPr>
          <p:spPr>
            <a:xfrm flipH="1">
              <a:off x="4244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" name="Google Shape;123;p3"/>
            <p:cNvCxnSpPr/>
            <p:nvPr/>
          </p:nvCxnSpPr>
          <p:spPr>
            <a:xfrm flipH="1">
              <a:off x="4398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" name="Google Shape;124;p3"/>
            <p:cNvCxnSpPr/>
            <p:nvPr/>
          </p:nvCxnSpPr>
          <p:spPr>
            <a:xfrm flipH="1">
              <a:off x="4553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3"/>
            <p:cNvCxnSpPr/>
            <p:nvPr/>
          </p:nvCxnSpPr>
          <p:spPr>
            <a:xfrm flipH="1">
              <a:off x="4707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3"/>
            <p:cNvCxnSpPr/>
            <p:nvPr/>
          </p:nvCxnSpPr>
          <p:spPr>
            <a:xfrm flipH="1">
              <a:off x="4861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" name="Google Shape;127;p3"/>
            <p:cNvCxnSpPr/>
            <p:nvPr/>
          </p:nvCxnSpPr>
          <p:spPr>
            <a:xfrm flipH="1">
              <a:off x="5015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128;p3"/>
            <p:cNvCxnSpPr/>
            <p:nvPr/>
          </p:nvCxnSpPr>
          <p:spPr>
            <a:xfrm flipH="1">
              <a:off x="5169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3"/>
            <p:cNvCxnSpPr/>
            <p:nvPr/>
          </p:nvCxnSpPr>
          <p:spPr>
            <a:xfrm flipH="1">
              <a:off x="5324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3"/>
            <p:cNvCxnSpPr/>
            <p:nvPr/>
          </p:nvCxnSpPr>
          <p:spPr>
            <a:xfrm flipH="1">
              <a:off x="5478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3"/>
            <p:cNvCxnSpPr/>
            <p:nvPr/>
          </p:nvCxnSpPr>
          <p:spPr>
            <a:xfrm flipH="1">
              <a:off x="5632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3"/>
            <p:cNvCxnSpPr/>
            <p:nvPr/>
          </p:nvCxnSpPr>
          <p:spPr>
            <a:xfrm flipH="1">
              <a:off x="5786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3"/>
            <p:cNvCxnSpPr/>
            <p:nvPr/>
          </p:nvCxnSpPr>
          <p:spPr>
            <a:xfrm flipH="1">
              <a:off x="5940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3"/>
            <p:cNvCxnSpPr/>
            <p:nvPr/>
          </p:nvCxnSpPr>
          <p:spPr>
            <a:xfrm flipH="1">
              <a:off x="6095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3"/>
            <p:cNvCxnSpPr/>
            <p:nvPr/>
          </p:nvCxnSpPr>
          <p:spPr>
            <a:xfrm flipH="1">
              <a:off x="6249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3"/>
            <p:cNvCxnSpPr/>
            <p:nvPr/>
          </p:nvCxnSpPr>
          <p:spPr>
            <a:xfrm flipH="1">
              <a:off x="6403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" name="Google Shape;137;p3"/>
            <p:cNvCxnSpPr/>
            <p:nvPr/>
          </p:nvCxnSpPr>
          <p:spPr>
            <a:xfrm flipH="1">
              <a:off x="6557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" name="Google Shape;138;p3"/>
            <p:cNvCxnSpPr/>
            <p:nvPr/>
          </p:nvCxnSpPr>
          <p:spPr>
            <a:xfrm flipH="1">
              <a:off x="6711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" name="Google Shape;139;p3"/>
            <p:cNvCxnSpPr/>
            <p:nvPr/>
          </p:nvCxnSpPr>
          <p:spPr>
            <a:xfrm flipH="1">
              <a:off x="6866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" name="Google Shape;140;p3"/>
            <p:cNvCxnSpPr/>
            <p:nvPr/>
          </p:nvCxnSpPr>
          <p:spPr>
            <a:xfrm flipH="1">
              <a:off x="7020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" name="Google Shape;141;p3"/>
            <p:cNvCxnSpPr/>
            <p:nvPr/>
          </p:nvCxnSpPr>
          <p:spPr>
            <a:xfrm flipH="1">
              <a:off x="7174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" name="Google Shape;142;p3"/>
            <p:cNvCxnSpPr/>
            <p:nvPr/>
          </p:nvCxnSpPr>
          <p:spPr>
            <a:xfrm flipH="1">
              <a:off x="7328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" name="Google Shape;143;p3"/>
            <p:cNvCxnSpPr/>
            <p:nvPr/>
          </p:nvCxnSpPr>
          <p:spPr>
            <a:xfrm flipH="1">
              <a:off x="7482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" name="Google Shape;144;p3"/>
            <p:cNvCxnSpPr/>
            <p:nvPr/>
          </p:nvCxnSpPr>
          <p:spPr>
            <a:xfrm flipH="1">
              <a:off x="7637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" name="Google Shape;145;p3"/>
            <p:cNvCxnSpPr/>
            <p:nvPr/>
          </p:nvCxnSpPr>
          <p:spPr>
            <a:xfrm flipH="1">
              <a:off x="7791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" name="Google Shape;146;p3"/>
            <p:cNvCxnSpPr/>
            <p:nvPr/>
          </p:nvCxnSpPr>
          <p:spPr>
            <a:xfrm flipH="1">
              <a:off x="7945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3"/>
            <p:cNvCxnSpPr/>
            <p:nvPr/>
          </p:nvCxnSpPr>
          <p:spPr>
            <a:xfrm flipH="1">
              <a:off x="8099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48;p3"/>
            <p:cNvCxnSpPr/>
            <p:nvPr/>
          </p:nvCxnSpPr>
          <p:spPr>
            <a:xfrm flipH="1">
              <a:off x="8253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" name="Google Shape;149;p3"/>
            <p:cNvCxnSpPr/>
            <p:nvPr/>
          </p:nvCxnSpPr>
          <p:spPr>
            <a:xfrm flipH="1">
              <a:off x="8408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3"/>
            <p:cNvCxnSpPr/>
            <p:nvPr/>
          </p:nvCxnSpPr>
          <p:spPr>
            <a:xfrm flipH="1">
              <a:off x="8562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" name="Google Shape;151;p3"/>
            <p:cNvCxnSpPr/>
            <p:nvPr/>
          </p:nvCxnSpPr>
          <p:spPr>
            <a:xfrm flipH="1">
              <a:off x="8716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" name="Google Shape;152;p3"/>
            <p:cNvCxnSpPr/>
            <p:nvPr/>
          </p:nvCxnSpPr>
          <p:spPr>
            <a:xfrm flipH="1">
              <a:off x="8870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3"/>
            <p:cNvCxnSpPr/>
            <p:nvPr/>
          </p:nvCxnSpPr>
          <p:spPr>
            <a:xfrm flipH="1">
              <a:off x="9024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4" name="Google Shape;154;p3"/>
          <p:cNvSpPr/>
          <p:nvPr/>
        </p:nvSpPr>
        <p:spPr>
          <a:xfrm flipH="1">
            <a:off x="2406000" y="-1691624"/>
            <a:ext cx="4302900" cy="4122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3"/>
          <p:cNvSpPr/>
          <p:nvPr/>
        </p:nvSpPr>
        <p:spPr>
          <a:xfrm rot="646254">
            <a:off x="581851" y="4624460"/>
            <a:ext cx="1200755" cy="30054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3"/>
          <p:cNvSpPr txBox="1">
            <a:spLocks noGrp="1"/>
          </p:cNvSpPr>
          <p:nvPr>
            <p:ph type="ctrTitle"/>
          </p:nvPr>
        </p:nvSpPr>
        <p:spPr>
          <a:xfrm>
            <a:off x="1815300" y="923273"/>
            <a:ext cx="55134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IBM Plex Sans"/>
              <a:buNone/>
              <a:defRPr sz="58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7" name="Google Shape;157;p3"/>
          <p:cNvSpPr txBox="1">
            <a:spLocks noGrp="1"/>
          </p:cNvSpPr>
          <p:nvPr>
            <p:ph type="subTitle" idx="1"/>
          </p:nvPr>
        </p:nvSpPr>
        <p:spPr>
          <a:xfrm>
            <a:off x="1602750" y="1724175"/>
            <a:ext cx="5938500" cy="13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58" name="Google Shape;158;p3"/>
          <p:cNvGrpSpPr/>
          <p:nvPr/>
        </p:nvGrpSpPr>
        <p:grpSpPr>
          <a:xfrm flipH="1">
            <a:off x="7749638" y="340316"/>
            <a:ext cx="1095899" cy="402408"/>
            <a:chOff x="571942" y="402375"/>
            <a:chExt cx="571376" cy="209795"/>
          </a:xfrm>
        </p:grpSpPr>
        <p:sp>
          <p:nvSpPr>
            <p:cNvPr id="159" name="Google Shape;159;p3"/>
            <p:cNvSpPr/>
            <p:nvPr/>
          </p:nvSpPr>
          <p:spPr>
            <a:xfrm>
              <a:off x="571942" y="402375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737601" y="402375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903260" y="402375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068919" y="402375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571942" y="535970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737601" y="535970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903260" y="535970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1068919" y="535970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3"/>
          <p:cNvSpPr/>
          <p:nvPr/>
        </p:nvSpPr>
        <p:spPr>
          <a:xfrm rot="-1026767">
            <a:off x="8020922" y="4383836"/>
            <a:ext cx="1130657" cy="105873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" name="Google Shape;168;p3"/>
          <p:cNvGrpSpPr/>
          <p:nvPr/>
        </p:nvGrpSpPr>
        <p:grpSpPr>
          <a:xfrm rot="2120665">
            <a:off x="8105012" y="4319341"/>
            <a:ext cx="385166" cy="357746"/>
            <a:chOff x="2797467" y="161118"/>
            <a:chExt cx="1396959" cy="1297507"/>
          </a:xfrm>
        </p:grpSpPr>
        <p:sp>
          <p:nvSpPr>
            <p:cNvPr id="169" name="Google Shape;169;p3"/>
            <p:cNvSpPr/>
            <p:nvPr/>
          </p:nvSpPr>
          <p:spPr>
            <a:xfrm>
              <a:off x="2797467" y="161118"/>
              <a:ext cx="256200" cy="262500"/>
            </a:xfrm>
            <a:prstGeom prst="ellipse">
              <a:avLst/>
            </a:prstGeom>
            <a:solidFill>
              <a:srgbClr val="2970B1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3367846" y="161118"/>
              <a:ext cx="256200" cy="262500"/>
            </a:xfrm>
            <a:prstGeom prst="ellipse">
              <a:avLst/>
            </a:prstGeom>
            <a:solidFill>
              <a:srgbClr val="2970B1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3938226" y="161118"/>
              <a:ext cx="256200" cy="262500"/>
            </a:xfrm>
            <a:prstGeom prst="ellipse">
              <a:avLst/>
            </a:prstGeom>
            <a:solidFill>
              <a:srgbClr val="2970B1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2797467" y="678550"/>
              <a:ext cx="256200" cy="262500"/>
            </a:xfrm>
            <a:prstGeom prst="ellipse">
              <a:avLst/>
            </a:prstGeom>
            <a:solidFill>
              <a:srgbClr val="2970B1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3367821" y="678550"/>
              <a:ext cx="256200" cy="262500"/>
            </a:xfrm>
            <a:prstGeom prst="ellipse">
              <a:avLst/>
            </a:prstGeom>
            <a:solidFill>
              <a:srgbClr val="2970B1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3938201" y="678550"/>
              <a:ext cx="256200" cy="262500"/>
            </a:xfrm>
            <a:prstGeom prst="ellipse">
              <a:avLst/>
            </a:prstGeom>
            <a:solidFill>
              <a:srgbClr val="2970B1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2797467" y="1196125"/>
              <a:ext cx="256200" cy="262500"/>
            </a:xfrm>
            <a:prstGeom prst="ellipse">
              <a:avLst/>
            </a:prstGeom>
            <a:solidFill>
              <a:srgbClr val="2970B1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367821" y="1196125"/>
              <a:ext cx="256200" cy="262500"/>
            </a:xfrm>
            <a:prstGeom prst="ellipse">
              <a:avLst/>
            </a:prstGeom>
            <a:solidFill>
              <a:srgbClr val="2970B1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3938201" y="1196125"/>
              <a:ext cx="256200" cy="262500"/>
            </a:xfrm>
            <a:prstGeom prst="ellipse">
              <a:avLst/>
            </a:prstGeom>
            <a:solidFill>
              <a:srgbClr val="2970B1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3"/>
          <p:cNvGrpSpPr/>
          <p:nvPr/>
        </p:nvGrpSpPr>
        <p:grpSpPr>
          <a:xfrm>
            <a:off x="494895" y="-171435"/>
            <a:ext cx="629330" cy="584527"/>
            <a:chOff x="2797467" y="161118"/>
            <a:chExt cx="1396959" cy="1297507"/>
          </a:xfrm>
        </p:grpSpPr>
        <p:sp>
          <p:nvSpPr>
            <p:cNvPr id="179" name="Google Shape;179;p3"/>
            <p:cNvSpPr/>
            <p:nvPr/>
          </p:nvSpPr>
          <p:spPr>
            <a:xfrm>
              <a:off x="2797467" y="161118"/>
              <a:ext cx="256200" cy="262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3367846" y="161118"/>
              <a:ext cx="256200" cy="262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3938226" y="161118"/>
              <a:ext cx="256200" cy="262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2797467" y="678550"/>
              <a:ext cx="256200" cy="262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3367821" y="678550"/>
              <a:ext cx="256200" cy="262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3938201" y="678550"/>
              <a:ext cx="256200" cy="262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2797467" y="1196125"/>
              <a:ext cx="256200" cy="262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3367821" y="1196125"/>
              <a:ext cx="256200" cy="262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3938201" y="1196125"/>
              <a:ext cx="256200" cy="262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3"/>
          <p:cNvSpPr txBox="1"/>
          <p:nvPr/>
        </p:nvSpPr>
        <p:spPr>
          <a:xfrm>
            <a:off x="2112000" y="3758900"/>
            <a:ext cx="4890900" cy="8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CREDITS: </a:t>
            </a:r>
            <a:r>
              <a:rPr lang="en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including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and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21"/>
          <p:cNvSpPr txBox="1">
            <a:spLocks noGrp="1"/>
          </p:cNvSpPr>
          <p:nvPr>
            <p:ph type="title" hasCustomPrompt="1"/>
          </p:nvPr>
        </p:nvSpPr>
        <p:spPr>
          <a:xfrm>
            <a:off x="1808250" y="1893025"/>
            <a:ext cx="5527500" cy="12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0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77" name="Google Shape;1177;p21"/>
          <p:cNvSpPr txBox="1">
            <a:spLocks noGrp="1"/>
          </p:cNvSpPr>
          <p:nvPr>
            <p:ph type="body" idx="1"/>
          </p:nvPr>
        </p:nvSpPr>
        <p:spPr>
          <a:xfrm>
            <a:off x="1524300" y="3265500"/>
            <a:ext cx="6095400" cy="5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3020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178" name="Google Shape;1178;p21"/>
          <p:cNvGrpSpPr/>
          <p:nvPr/>
        </p:nvGrpSpPr>
        <p:grpSpPr>
          <a:xfrm>
            <a:off x="6209475" y="12498"/>
            <a:ext cx="2321700" cy="5118519"/>
            <a:chOff x="2147600" y="1159111"/>
            <a:chExt cx="2321700" cy="2012234"/>
          </a:xfrm>
        </p:grpSpPr>
        <p:sp>
          <p:nvSpPr>
            <p:cNvPr id="1179" name="Google Shape;1179;p21"/>
            <p:cNvSpPr/>
            <p:nvPr/>
          </p:nvSpPr>
          <p:spPr>
            <a:xfrm rot="-1338">
              <a:off x="2156300" y="1159561"/>
              <a:ext cx="2313000" cy="201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80" name="Google Shape;1180;p21"/>
            <p:cNvCxnSpPr/>
            <p:nvPr/>
          </p:nvCxnSpPr>
          <p:spPr>
            <a:xfrm flipH="1">
              <a:off x="21476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1" name="Google Shape;1181;p21"/>
            <p:cNvCxnSpPr/>
            <p:nvPr/>
          </p:nvCxnSpPr>
          <p:spPr>
            <a:xfrm flipH="1">
              <a:off x="23018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2" name="Google Shape;1182;p21"/>
            <p:cNvCxnSpPr/>
            <p:nvPr/>
          </p:nvCxnSpPr>
          <p:spPr>
            <a:xfrm flipH="1">
              <a:off x="24560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3" name="Google Shape;1183;p21"/>
            <p:cNvCxnSpPr/>
            <p:nvPr/>
          </p:nvCxnSpPr>
          <p:spPr>
            <a:xfrm flipH="1">
              <a:off x="26102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4" name="Google Shape;1184;p21"/>
            <p:cNvCxnSpPr/>
            <p:nvPr/>
          </p:nvCxnSpPr>
          <p:spPr>
            <a:xfrm flipH="1">
              <a:off x="27644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5" name="Google Shape;1185;p21"/>
            <p:cNvCxnSpPr/>
            <p:nvPr/>
          </p:nvCxnSpPr>
          <p:spPr>
            <a:xfrm flipH="1">
              <a:off x="29186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6" name="Google Shape;1186;p21"/>
            <p:cNvCxnSpPr/>
            <p:nvPr/>
          </p:nvCxnSpPr>
          <p:spPr>
            <a:xfrm flipH="1">
              <a:off x="30728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7" name="Google Shape;1187;p21"/>
            <p:cNvCxnSpPr/>
            <p:nvPr/>
          </p:nvCxnSpPr>
          <p:spPr>
            <a:xfrm flipH="1">
              <a:off x="32270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8" name="Google Shape;1188;p21"/>
            <p:cNvCxnSpPr/>
            <p:nvPr/>
          </p:nvCxnSpPr>
          <p:spPr>
            <a:xfrm flipH="1">
              <a:off x="33812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9" name="Google Shape;1189;p21"/>
            <p:cNvCxnSpPr/>
            <p:nvPr/>
          </p:nvCxnSpPr>
          <p:spPr>
            <a:xfrm flipH="1">
              <a:off x="35354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0" name="Google Shape;1190;p21"/>
            <p:cNvCxnSpPr/>
            <p:nvPr/>
          </p:nvCxnSpPr>
          <p:spPr>
            <a:xfrm flipH="1">
              <a:off x="36896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1" name="Google Shape;1191;p21"/>
            <p:cNvCxnSpPr/>
            <p:nvPr/>
          </p:nvCxnSpPr>
          <p:spPr>
            <a:xfrm flipH="1">
              <a:off x="38438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2" name="Google Shape;1192;p21"/>
            <p:cNvCxnSpPr/>
            <p:nvPr/>
          </p:nvCxnSpPr>
          <p:spPr>
            <a:xfrm flipH="1">
              <a:off x="39980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3" name="Google Shape;1193;p21"/>
            <p:cNvCxnSpPr/>
            <p:nvPr/>
          </p:nvCxnSpPr>
          <p:spPr>
            <a:xfrm flipH="1">
              <a:off x="41522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4" name="Google Shape;1194;p21"/>
            <p:cNvCxnSpPr/>
            <p:nvPr/>
          </p:nvCxnSpPr>
          <p:spPr>
            <a:xfrm flipH="1">
              <a:off x="43064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5" name="Google Shape;1195;p21"/>
            <p:cNvCxnSpPr/>
            <p:nvPr/>
          </p:nvCxnSpPr>
          <p:spPr>
            <a:xfrm flipH="1">
              <a:off x="44606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96" name="Google Shape;1196;p21"/>
          <p:cNvSpPr/>
          <p:nvPr/>
        </p:nvSpPr>
        <p:spPr>
          <a:xfrm>
            <a:off x="450900" y="3874350"/>
            <a:ext cx="1620000" cy="1608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7" name="Google Shape;1197;p21"/>
          <p:cNvGrpSpPr/>
          <p:nvPr/>
        </p:nvGrpSpPr>
        <p:grpSpPr>
          <a:xfrm>
            <a:off x="8205018" y="241883"/>
            <a:ext cx="437947" cy="406768"/>
            <a:chOff x="2797467" y="161118"/>
            <a:chExt cx="1396959" cy="1297507"/>
          </a:xfrm>
        </p:grpSpPr>
        <p:sp>
          <p:nvSpPr>
            <p:cNvPr id="1198" name="Google Shape;1198;p21"/>
            <p:cNvSpPr/>
            <p:nvPr/>
          </p:nvSpPr>
          <p:spPr>
            <a:xfrm>
              <a:off x="2797467" y="161118"/>
              <a:ext cx="256200" cy="26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1"/>
            <p:cNvSpPr/>
            <p:nvPr/>
          </p:nvSpPr>
          <p:spPr>
            <a:xfrm>
              <a:off x="3367846" y="161118"/>
              <a:ext cx="256200" cy="26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1"/>
            <p:cNvSpPr/>
            <p:nvPr/>
          </p:nvSpPr>
          <p:spPr>
            <a:xfrm>
              <a:off x="3938226" y="161118"/>
              <a:ext cx="256200" cy="26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1"/>
            <p:cNvSpPr/>
            <p:nvPr/>
          </p:nvSpPr>
          <p:spPr>
            <a:xfrm>
              <a:off x="2797467" y="678550"/>
              <a:ext cx="256200" cy="26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1"/>
            <p:cNvSpPr/>
            <p:nvPr/>
          </p:nvSpPr>
          <p:spPr>
            <a:xfrm>
              <a:off x="3367821" y="678550"/>
              <a:ext cx="256200" cy="26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1"/>
            <p:cNvSpPr/>
            <p:nvPr/>
          </p:nvSpPr>
          <p:spPr>
            <a:xfrm>
              <a:off x="3938201" y="678550"/>
              <a:ext cx="256200" cy="26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1"/>
            <p:cNvSpPr/>
            <p:nvPr/>
          </p:nvSpPr>
          <p:spPr>
            <a:xfrm>
              <a:off x="2797467" y="1196125"/>
              <a:ext cx="256200" cy="26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1"/>
            <p:cNvSpPr/>
            <p:nvPr/>
          </p:nvSpPr>
          <p:spPr>
            <a:xfrm>
              <a:off x="3367821" y="1196125"/>
              <a:ext cx="256200" cy="26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1"/>
            <p:cNvSpPr/>
            <p:nvPr/>
          </p:nvSpPr>
          <p:spPr>
            <a:xfrm>
              <a:off x="3938201" y="1196125"/>
              <a:ext cx="256200" cy="26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" name="Google Shape;1207;p21"/>
          <p:cNvGrpSpPr/>
          <p:nvPr/>
        </p:nvGrpSpPr>
        <p:grpSpPr>
          <a:xfrm>
            <a:off x="1361550" y="1252477"/>
            <a:ext cx="1136981" cy="417514"/>
            <a:chOff x="571942" y="402375"/>
            <a:chExt cx="571376" cy="209795"/>
          </a:xfrm>
        </p:grpSpPr>
        <p:sp>
          <p:nvSpPr>
            <p:cNvPr id="1208" name="Google Shape;1208;p21"/>
            <p:cNvSpPr/>
            <p:nvPr/>
          </p:nvSpPr>
          <p:spPr>
            <a:xfrm>
              <a:off x="571942" y="402375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1"/>
            <p:cNvSpPr/>
            <p:nvPr/>
          </p:nvSpPr>
          <p:spPr>
            <a:xfrm>
              <a:off x="737601" y="402375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1"/>
            <p:cNvSpPr/>
            <p:nvPr/>
          </p:nvSpPr>
          <p:spPr>
            <a:xfrm>
              <a:off x="903260" y="402375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1"/>
            <p:cNvSpPr/>
            <p:nvPr/>
          </p:nvSpPr>
          <p:spPr>
            <a:xfrm>
              <a:off x="1068919" y="402375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1"/>
            <p:cNvSpPr/>
            <p:nvPr/>
          </p:nvSpPr>
          <p:spPr>
            <a:xfrm>
              <a:off x="571942" y="535970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1"/>
            <p:cNvSpPr/>
            <p:nvPr/>
          </p:nvSpPr>
          <p:spPr>
            <a:xfrm>
              <a:off x="737601" y="535970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1"/>
            <p:cNvSpPr/>
            <p:nvPr/>
          </p:nvSpPr>
          <p:spPr>
            <a:xfrm>
              <a:off x="903260" y="535970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1"/>
            <p:cNvSpPr/>
            <p:nvPr/>
          </p:nvSpPr>
          <p:spPr>
            <a:xfrm>
              <a:off x="1068919" y="535970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IG_NUMBER_1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2"/>
          <p:cNvSpPr txBox="1">
            <a:spLocks noGrp="1"/>
          </p:cNvSpPr>
          <p:nvPr>
            <p:ph type="title" hasCustomPrompt="1"/>
          </p:nvPr>
        </p:nvSpPr>
        <p:spPr>
          <a:xfrm>
            <a:off x="3257675" y="1214575"/>
            <a:ext cx="25614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18" name="Google Shape;1218;p22"/>
          <p:cNvSpPr txBox="1">
            <a:spLocks noGrp="1"/>
          </p:cNvSpPr>
          <p:nvPr>
            <p:ph type="body" idx="1"/>
          </p:nvPr>
        </p:nvSpPr>
        <p:spPr>
          <a:xfrm>
            <a:off x="2329500" y="2083675"/>
            <a:ext cx="4485000" cy="3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19" name="Google Shape;1219;p22"/>
          <p:cNvGrpSpPr/>
          <p:nvPr/>
        </p:nvGrpSpPr>
        <p:grpSpPr>
          <a:xfrm>
            <a:off x="720000" y="-73227"/>
            <a:ext cx="2321700" cy="5118519"/>
            <a:chOff x="2147600" y="1159111"/>
            <a:chExt cx="2321700" cy="2012234"/>
          </a:xfrm>
        </p:grpSpPr>
        <p:sp>
          <p:nvSpPr>
            <p:cNvPr id="1220" name="Google Shape;1220;p22"/>
            <p:cNvSpPr/>
            <p:nvPr/>
          </p:nvSpPr>
          <p:spPr>
            <a:xfrm rot="-1338">
              <a:off x="2156300" y="1159561"/>
              <a:ext cx="2313000" cy="201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21" name="Google Shape;1221;p22"/>
            <p:cNvCxnSpPr/>
            <p:nvPr/>
          </p:nvCxnSpPr>
          <p:spPr>
            <a:xfrm flipH="1">
              <a:off x="21476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2" name="Google Shape;1222;p22"/>
            <p:cNvCxnSpPr/>
            <p:nvPr/>
          </p:nvCxnSpPr>
          <p:spPr>
            <a:xfrm flipH="1">
              <a:off x="23018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3" name="Google Shape;1223;p22"/>
            <p:cNvCxnSpPr/>
            <p:nvPr/>
          </p:nvCxnSpPr>
          <p:spPr>
            <a:xfrm flipH="1">
              <a:off x="24560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4" name="Google Shape;1224;p22"/>
            <p:cNvCxnSpPr/>
            <p:nvPr/>
          </p:nvCxnSpPr>
          <p:spPr>
            <a:xfrm flipH="1">
              <a:off x="26102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5" name="Google Shape;1225;p22"/>
            <p:cNvCxnSpPr/>
            <p:nvPr/>
          </p:nvCxnSpPr>
          <p:spPr>
            <a:xfrm flipH="1">
              <a:off x="27644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6" name="Google Shape;1226;p22"/>
            <p:cNvCxnSpPr/>
            <p:nvPr/>
          </p:nvCxnSpPr>
          <p:spPr>
            <a:xfrm flipH="1">
              <a:off x="29186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7" name="Google Shape;1227;p22"/>
            <p:cNvCxnSpPr/>
            <p:nvPr/>
          </p:nvCxnSpPr>
          <p:spPr>
            <a:xfrm flipH="1">
              <a:off x="30728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8" name="Google Shape;1228;p22"/>
            <p:cNvCxnSpPr/>
            <p:nvPr/>
          </p:nvCxnSpPr>
          <p:spPr>
            <a:xfrm flipH="1">
              <a:off x="32270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9" name="Google Shape;1229;p22"/>
            <p:cNvCxnSpPr/>
            <p:nvPr/>
          </p:nvCxnSpPr>
          <p:spPr>
            <a:xfrm flipH="1">
              <a:off x="33812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0" name="Google Shape;1230;p22"/>
            <p:cNvCxnSpPr/>
            <p:nvPr/>
          </p:nvCxnSpPr>
          <p:spPr>
            <a:xfrm flipH="1">
              <a:off x="35354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1" name="Google Shape;1231;p22"/>
            <p:cNvCxnSpPr/>
            <p:nvPr/>
          </p:nvCxnSpPr>
          <p:spPr>
            <a:xfrm flipH="1">
              <a:off x="36896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2" name="Google Shape;1232;p22"/>
            <p:cNvCxnSpPr/>
            <p:nvPr/>
          </p:nvCxnSpPr>
          <p:spPr>
            <a:xfrm flipH="1">
              <a:off x="38438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3" name="Google Shape;1233;p22"/>
            <p:cNvCxnSpPr/>
            <p:nvPr/>
          </p:nvCxnSpPr>
          <p:spPr>
            <a:xfrm flipH="1">
              <a:off x="39980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4" name="Google Shape;1234;p22"/>
            <p:cNvCxnSpPr/>
            <p:nvPr/>
          </p:nvCxnSpPr>
          <p:spPr>
            <a:xfrm flipH="1">
              <a:off x="41522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5" name="Google Shape;1235;p22"/>
            <p:cNvCxnSpPr/>
            <p:nvPr/>
          </p:nvCxnSpPr>
          <p:spPr>
            <a:xfrm flipH="1">
              <a:off x="43064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6" name="Google Shape;1236;p22"/>
            <p:cNvCxnSpPr/>
            <p:nvPr/>
          </p:nvCxnSpPr>
          <p:spPr>
            <a:xfrm flipH="1">
              <a:off x="44606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37" name="Google Shape;1237;p22"/>
          <p:cNvGrpSpPr/>
          <p:nvPr/>
        </p:nvGrpSpPr>
        <p:grpSpPr>
          <a:xfrm>
            <a:off x="501018" y="133233"/>
            <a:ext cx="437947" cy="406768"/>
            <a:chOff x="2797467" y="161118"/>
            <a:chExt cx="1396959" cy="1297507"/>
          </a:xfrm>
        </p:grpSpPr>
        <p:sp>
          <p:nvSpPr>
            <p:cNvPr id="1238" name="Google Shape;1238;p22"/>
            <p:cNvSpPr/>
            <p:nvPr/>
          </p:nvSpPr>
          <p:spPr>
            <a:xfrm>
              <a:off x="2797467" y="161118"/>
              <a:ext cx="256200" cy="26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2"/>
            <p:cNvSpPr/>
            <p:nvPr/>
          </p:nvSpPr>
          <p:spPr>
            <a:xfrm>
              <a:off x="3367846" y="161118"/>
              <a:ext cx="256200" cy="26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2"/>
            <p:cNvSpPr/>
            <p:nvPr/>
          </p:nvSpPr>
          <p:spPr>
            <a:xfrm>
              <a:off x="3938226" y="161118"/>
              <a:ext cx="256200" cy="26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2"/>
            <p:cNvSpPr/>
            <p:nvPr/>
          </p:nvSpPr>
          <p:spPr>
            <a:xfrm>
              <a:off x="2797467" y="678550"/>
              <a:ext cx="256200" cy="26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2"/>
            <p:cNvSpPr/>
            <p:nvPr/>
          </p:nvSpPr>
          <p:spPr>
            <a:xfrm>
              <a:off x="3367821" y="678550"/>
              <a:ext cx="256200" cy="26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2"/>
            <p:cNvSpPr/>
            <p:nvPr/>
          </p:nvSpPr>
          <p:spPr>
            <a:xfrm>
              <a:off x="3938201" y="678550"/>
              <a:ext cx="256200" cy="26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2"/>
            <p:cNvSpPr/>
            <p:nvPr/>
          </p:nvSpPr>
          <p:spPr>
            <a:xfrm>
              <a:off x="2797467" y="1196125"/>
              <a:ext cx="256200" cy="26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2"/>
            <p:cNvSpPr/>
            <p:nvPr/>
          </p:nvSpPr>
          <p:spPr>
            <a:xfrm>
              <a:off x="3367821" y="1196125"/>
              <a:ext cx="256200" cy="26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2"/>
            <p:cNvSpPr/>
            <p:nvPr/>
          </p:nvSpPr>
          <p:spPr>
            <a:xfrm>
              <a:off x="3938201" y="1196125"/>
              <a:ext cx="256200" cy="26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7" name="Google Shape;1247;p22"/>
          <p:cNvSpPr txBox="1">
            <a:spLocks noGrp="1"/>
          </p:cNvSpPr>
          <p:nvPr>
            <p:ph type="title" idx="2" hasCustomPrompt="1"/>
          </p:nvPr>
        </p:nvSpPr>
        <p:spPr>
          <a:xfrm>
            <a:off x="1676445" y="3070625"/>
            <a:ext cx="18894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5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48" name="Google Shape;1248;p22"/>
          <p:cNvSpPr txBox="1">
            <a:spLocks noGrp="1"/>
          </p:cNvSpPr>
          <p:nvPr>
            <p:ph type="body" idx="3"/>
          </p:nvPr>
        </p:nvSpPr>
        <p:spPr>
          <a:xfrm>
            <a:off x="720000" y="3893250"/>
            <a:ext cx="3852000" cy="3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49" name="Google Shape;1249;p22"/>
          <p:cNvSpPr txBox="1">
            <a:spLocks noGrp="1"/>
          </p:cNvSpPr>
          <p:nvPr>
            <p:ph type="title" idx="4" hasCustomPrompt="1"/>
          </p:nvPr>
        </p:nvSpPr>
        <p:spPr>
          <a:xfrm>
            <a:off x="5553295" y="3040925"/>
            <a:ext cx="18894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5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0" name="Google Shape;1250;p22"/>
          <p:cNvSpPr txBox="1">
            <a:spLocks noGrp="1"/>
          </p:cNvSpPr>
          <p:nvPr>
            <p:ph type="body" idx="5"/>
          </p:nvPr>
        </p:nvSpPr>
        <p:spPr>
          <a:xfrm>
            <a:off x="4572000" y="3893250"/>
            <a:ext cx="3852000" cy="3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51" name="Google Shape;1251;p22"/>
          <p:cNvSpPr/>
          <p:nvPr/>
        </p:nvSpPr>
        <p:spPr>
          <a:xfrm rot="-2558896">
            <a:off x="7152462" y="-167553"/>
            <a:ext cx="1271742" cy="11237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1"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24"/>
          <p:cNvGrpSpPr/>
          <p:nvPr/>
        </p:nvGrpSpPr>
        <p:grpSpPr>
          <a:xfrm>
            <a:off x="81300" y="-39450"/>
            <a:ext cx="8952300" cy="5222400"/>
            <a:chOff x="81300" y="-39450"/>
            <a:chExt cx="8952300" cy="5222400"/>
          </a:xfrm>
        </p:grpSpPr>
        <p:cxnSp>
          <p:nvCxnSpPr>
            <p:cNvPr id="1255" name="Google Shape;1255;p24"/>
            <p:cNvCxnSpPr/>
            <p:nvPr/>
          </p:nvCxnSpPr>
          <p:spPr>
            <a:xfrm flipH="1">
              <a:off x="81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6" name="Google Shape;1256;p24"/>
            <p:cNvCxnSpPr/>
            <p:nvPr/>
          </p:nvCxnSpPr>
          <p:spPr>
            <a:xfrm flipH="1">
              <a:off x="235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7" name="Google Shape;1257;p24"/>
            <p:cNvCxnSpPr/>
            <p:nvPr/>
          </p:nvCxnSpPr>
          <p:spPr>
            <a:xfrm flipH="1">
              <a:off x="389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8" name="Google Shape;1258;p24"/>
            <p:cNvCxnSpPr/>
            <p:nvPr/>
          </p:nvCxnSpPr>
          <p:spPr>
            <a:xfrm flipH="1">
              <a:off x="543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9" name="Google Shape;1259;p24"/>
            <p:cNvCxnSpPr/>
            <p:nvPr/>
          </p:nvCxnSpPr>
          <p:spPr>
            <a:xfrm flipH="1">
              <a:off x="698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0" name="Google Shape;1260;p24"/>
            <p:cNvCxnSpPr/>
            <p:nvPr/>
          </p:nvCxnSpPr>
          <p:spPr>
            <a:xfrm flipH="1">
              <a:off x="852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1" name="Google Shape;1261;p24"/>
            <p:cNvCxnSpPr/>
            <p:nvPr/>
          </p:nvCxnSpPr>
          <p:spPr>
            <a:xfrm flipH="1">
              <a:off x="1006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2" name="Google Shape;1262;p24"/>
            <p:cNvCxnSpPr/>
            <p:nvPr/>
          </p:nvCxnSpPr>
          <p:spPr>
            <a:xfrm flipH="1">
              <a:off x="1160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3" name="Google Shape;1263;p24"/>
            <p:cNvCxnSpPr/>
            <p:nvPr/>
          </p:nvCxnSpPr>
          <p:spPr>
            <a:xfrm flipH="1">
              <a:off x="1314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4" name="Google Shape;1264;p24"/>
            <p:cNvCxnSpPr/>
            <p:nvPr/>
          </p:nvCxnSpPr>
          <p:spPr>
            <a:xfrm flipH="1">
              <a:off x="1469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5" name="Google Shape;1265;p24"/>
            <p:cNvCxnSpPr/>
            <p:nvPr/>
          </p:nvCxnSpPr>
          <p:spPr>
            <a:xfrm flipH="1">
              <a:off x="1623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6" name="Google Shape;1266;p24"/>
            <p:cNvCxnSpPr/>
            <p:nvPr/>
          </p:nvCxnSpPr>
          <p:spPr>
            <a:xfrm flipH="1">
              <a:off x="1777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7" name="Google Shape;1267;p24"/>
            <p:cNvCxnSpPr/>
            <p:nvPr/>
          </p:nvCxnSpPr>
          <p:spPr>
            <a:xfrm flipH="1">
              <a:off x="1931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8" name="Google Shape;1268;p24"/>
            <p:cNvCxnSpPr/>
            <p:nvPr/>
          </p:nvCxnSpPr>
          <p:spPr>
            <a:xfrm flipH="1">
              <a:off x="2085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9" name="Google Shape;1269;p24"/>
            <p:cNvCxnSpPr/>
            <p:nvPr/>
          </p:nvCxnSpPr>
          <p:spPr>
            <a:xfrm flipH="1">
              <a:off x="2240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0" name="Google Shape;1270;p24"/>
            <p:cNvCxnSpPr/>
            <p:nvPr/>
          </p:nvCxnSpPr>
          <p:spPr>
            <a:xfrm flipH="1">
              <a:off x="2394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1" name="Google Shape;1271;p24"/>
            <p:cNvCxnSpPr/>
            <p:nvPr/>
          </p:nvCxnSpPr>
          <p:spPr>
            <a:xfrm flipH="1">
              <a:off x="2548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2" name="Google Shape;1272;p24"/>
            <p:cNvCxnSpPr/>
            <p:nvPr/>
          </p:nvCxnSpPr>
          <p:spPr>
            <a:xfrm flipH="1">
              <a:off x="2702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3" name="Google Shape;1273;p24"/>
            <p:cNvCxnSpPr/>
            <p:nvPr/>
          </p:nvCxnSpPr>
          <p:spPr>
            <a:xfrm flipH="1">
              <a:off x="2856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4" name="Google Shape;1274;p24"/>
            <p:cNvCxnSpPr/>
            <p:nvPr/>
          </p:nvCxnSpPr>
          <p:spPr>
            <a:xfrm flipH="1">
              <a:off x="3011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5" name="Google Shape;1275;p24"/>
            <p:cNvCxnSpPr/>
            <p:nvPr/>
          </p:nvCxnSpPr>
          <p:spPr>
            <a:xfrm flipH="1">
              <a:off x="3165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6" name="Google Shape;1276;p24"/>
            <p:cNvCxnSpPr/>
            <p:nvPr/>
          </p:nvCxnSpPr>
          <p:spPr>
            <a:xfrm flipH="1">
              <a:off x="3319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7" name="Google Shape;1277;p24"/>
            <p:cNvCxnSpPr/>
            <p:nvPr/>
          </p:nvCxnSpPr>
          <p:spPr>
            <a:xfrm flipH="1">
              <a:off x="3473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8" name="Google Shape;1278;p24"/>
            <p:cNvCxnSpPr/>
            <p:nvPr/>
          </p:nvCxnSpPr>
          <p:spPr>
            <a:xfrm flipH="1">
              <a:off x="3627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9" name="Google Shape;1279;p24"/>
            <p:cNvCxnSpPr/>
            <p:nvPr/>
          </p:nvCxnSpPr>
          <p:spPr>
            <a:xfrm flipH="1">
              <a:off x="3782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0" name="Google Shape;1280;p24"/>
            <p:cNvCxnSpPr/>
            <p:nvPr/>
          </p:nvCxnSpPr>
          <p:spPr>
            <a:xfrm flipH="1">
              <a:off x="3936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1" name="Google Shape;1281;p24"/>
            <p:cNvCxnSpPr/>
            <p:nvPr/>
          </p:nvCxnSpPr>
          <p:spPr>
            <a:xfrm flipH="1">
              <a:off x="4090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2" name="Google Shape;1282;p24"/>
            <p:cNvCxnSpPr/>
            <p:nvPr/>
          </p:nvCxnSpPr>
          <p:spPr>
            <a:xfrm flipH="1">
              <a:off x="4244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3" name="Google Shape;1283;p24"/>
            <p:cNvCxnSpPr/>
            <p:nvPr/>
          </p:nvCxnSpPr>
          <p:spPr>
            <a:xfrm flipH="1">
              <a:off x="4398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4" name="Google Shape;1284;p24"/>
            <p:cNvCxnSpPr/>
            <p:nvPr/>
          </p:nvCxnSpPr>
          <p:spPr>
            <a:xfrm flipH="1">
              <a:off x="4553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5" name="Google Shape;1285;p24"/>
            <p:cNvCxnSpPr/>
            <p:nvPr/>
          </p:nvCxnSpPr>
          <p:spPr>
            <a:xfrm flipH="1">
              <a:off x="4707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6" name="Google Shape;1286;p24"/>
            <p:cNvCxnSpPr/>
            <p:nvPr/>
          </p:nvCxnSpPr>
          <p:spPr>
            <a:xfrm flipH="1">
              <a:off x="4861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7" name="Google Shape;1287;p24"/>
            <p:cNvCxnSpPr/>
            <p:nvPr/>
          </p:nvCxnSpPr>
          <p:spPr>
            <a:xfrm flipH="1">
              <a:off x="5015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8" name="Google Shape;1288;p24"/>
            <p:cNvCxnSpPr/>
            <p:nvPr/>
          </p:nvCxnSpPr>
          <p:spPr>
            <a:xfrm flipH="1">
              <a:off x="5169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9" name="Google Shape;1289;p24"/>
            <p:cNvCxnSpPr/>
            <p:nvPr/>
          </p:nvCxnSpPr>
          <p:spPr>
            <a:xfrm flipH="1">
              <a:off x="5324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0" name="Google Shape;1290;p24"/>
            <p:cNvCxnSpPr/>
            <p:nvPr/>
          </p:nvCxnSpPr>
          <p:spPr>
            <a:xfrm flipH="1">
              <a:off x="5478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1" name="Google Shape;1291;p24"/>
            <p:cNvCxnSpPr/>
            <p:nvPr/>
          </p:nvCxnSpPr>
          <p:spPr>
            <a:xfrm flipH="1">
              <a:off x="5632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2" name="Google Shape;1292;p24"/>
            <p:cNvCxnSpPr/>
            <p:nvPr/>
          </p:nvCxnSpPr>
          <p:spPr>
            <a:xfrm flipH="1">
              <a:off x="5786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3" name="Google Shape;1293;p24"/>
            <p:cNvCxnSpPr/>
            <p:nvPr/>
          </p:nvCxnSpPr>
          <p:spPr>
            <a:xfrm flipH="1">
              <a:off x="5940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4" name="Google Shape;1294;p24"/>
            <p:cNvCxnSpPr/>
            <p:nvPr/>
          </p:nvCxnSpPr>
          <p:spPr>
            <a:xfrm flipH="1">
              <a:off x="6095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5" name="Google Shape;1295;p24"/>
            <p:cNvCxnSpPr/>
            <p:nvPr/>
          </p:nvCxnSpPr>
          <p:spPr>
            <a:xfrm flipH="1">
              <a:off x="6249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6" name="Google Shape;1296;p24"/>
            <p:cNvCxnSpPr/>
            <p:nvPr/>
          </p:nvCxnSpPr>
          <p:spPr>
            <a:xfrm flipH="1">
              <a:off x="6403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7" name="Google Shape;1297;p24"/>
            <p:cNvCxnSpPr/>
            <p:nvPr/>
          </p:nvCxnSpPr>
          <p:spPr>
            <a:xfrm flipH="1">
              <a:off x="6557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8" name="Google Shape;1298;p24"/>
            <p:cNvCxnSpPr/>
            <p:nvPr/>
          </p:nvCxnSpPr>
          <p:spPr>
            <a:xfrm flipH="1">
              <a:off x="6711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9" name="Google Shape;1299;p24"/>
            <p:cNvCxnSpPr/>
            <p:nvPr/>
          </p:nvCxnSpPr>
          <p:spPr>
            <a:xfrm flipH="1">
              <a:off x="6866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0" name="Google Shape;1300;p24"/>
            <p:cNvCxnSpPr/>
            <p:nvPr/>
          </p:nvCxnSpPr>
          <p:spPr>
            <a:xfrm flipH="1">
              <a:off x="7020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1" name="Google Shape;1301;p24"/>
            <p:cNvCxnSpPr/>
            <p:nvPr/>
          </p:nvCxnSpPr>
          <p:spPr>
            <a:xfrm flipH="1">
              <a:off x="7174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2" name="Google Shape;1302;p24"/>
            <p:cNvCxnSpPr/>
            <p:nvPr/>
          </p:nvCxnSpPr>
          <p:spPr>
            <a:xfrm flipH="1">
              <a:off x="7328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3" name="Google Shape;1303;p24"/>
            <p:cNvCxnSpPr/>
            <p:nvPr/>
          </p:nvCxnSpPr>
          <p:spPr>
            <a:xfrm flipH="1">
              <a:off x="7482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4" name="Google Shape;1304;p24"/>
            <p:cNvCxnSpPr/>
            <p:nvPr/>
          </p:nvCxnSpPr>
          <p:spPr>
            <a:xfrm flipH="1">
              <a:off x="7637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5" name="Google Shape;1305;p24"/>
            <p:cNvCxnSpPr/>
            <p:nvPr/>
          </p:nvCxnSpPr>
          <p:spPr>
            <a:xfrm flipH="1">
              <a:off x="7791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6" name="Google Shape;1306;p24"/>
            <p:cNvCxnSpPr/>
            <p:nvPr/>
          </p:nvCxnSpPr>
          <p:spPr>
            <a:xfrm flipH="1">
              <a:off x="7945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7" name="Google Shape;1307;p24"/>
            <p:cNvCxnSpPr/>
            <p:nvPr/>
          </p:nvCxnSpPr>
          <p:spPr>
            <a:xfrm flipH="1">
              <a:off x="8099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8" name="Google Shape;1308;p24"/>
            <p:cNvCxnSpPr/>
            <p:nvPr/>
          </p:nvCxnSpPr>
          <p:spPr>
            <a:xfrm flipH="1">
              <a:off x="8253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9" name="Google Shape;1309;p24"/>
            <p:cNvCxnSpPr/>
            <p:nvPr/>
          </p:nvCxnSpPr>
          <p:spPr>
            <a:xfrm flipH="1">
              <a:off x="8408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0" name="Google Shape;1310;p24"/>
            <p:cNvCxnSpPr/>
            <p:nvPr/>
          </p:nvCxnSpPr>
          <p:spPr>
            <a:xfrm flipH="1">
              <a:off x="8562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1" name="Google Shape;1311;p24"/>
            <p:cNvCxnSpPr/>
            <p:nvPr/>
          </p:nvCxnSpPr>
          <p:spPr>
            <a:xfrm flipH="1">
              <a:off x="8716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2" name="Google Shape;1312;p24"/>
            <p:cNvCxnSpPr/>
            <p:nvPr/>
          </p:nvCxnSpPr>
          <p:spPr>
            <a:xfrm flipH="1">
              <a:off x="8870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3" name="Google Shape;1313;p24"/>
            <p:cNvCxnSpPr/>
            <p:nvPr/>
          </p:nvCxnSpPr>
          <p:spPr>
            <a:xfrm flipH="1">
              <a:off x="9024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14" name="Google Shape;1314;p24"/>
          <p:cNvSpPr txBox="1">
            <a:spLocks noGrp="1"/>
          </p:cNvSpPr>
          <p:nvPr>
            <p:ph type="title"/>
          </p:nvPr>
        </p:nvSpPr>
        <p:spPr>
          <a:xfrm flipH="1">
            <a:off x="2446575" y="1775602"/>
            <a:ext cx="22293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1315" name="Google Shape;1315;p24"/>
          <p:cNvSpPr txBox="1">
            <a:spLocks noGrp="1"/>
          </p:cNvSpPr>
          <p:nvPr>
            <p:ph type="title" idx="2"/>
          </p:nvPr>
        </p:nvSpPr>
        <p:spPr>
          <a:xfrm flipH="1">
            <a:off x="2531325" y="2133652"/>
            <a:ext cx="2059800" cy="5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Bitter"/>
              <a:buNone/>
              <a:defRPr sz="1400"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1316" name="Google Shape;1316;p24"/>
          <p:cNvSpPr txBox="1">
            <a:spLocks noGrp="1"/>
          </p:cNvSpPr>
          <p:nvPr>
            <p:ph type="title" idx="3"/>
          </p:nvPr>
        </p:nvSpPr>
        <p:spPr>
          <a:xfrm flipH="1">
            <a:off x="5598275" y="1774650"/>
            <a:ext cx="22293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1317" name="Google Shape;1317;p24"/>
          <p:cNvSpPr txBox="1">
            <a:spLocks noGrp="1"/>
          </p:cNvSpPr>
          <p:nvPr>
            <p:ph type="title" idx="4"/>
          </p:nvPr>
        </p:nvSpPr>
        <p:spPr>
          <a:xfrm flipH="1">
            <a:off x="5683025" y="2132700"/>
            <a:ext cx="2059800" cy="5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Bitter"/>
              <a:buNone/>
              <a:defRPr sz="1400"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1318" name="Google Shape;1318;p24"/>
          <p:cNvSpPr txBox="1">
            <a:spLocks noGrp="1"/>
          </p:cNvSpPr>
          <p:nvPr>
            <p:ph type="title" idx="5"/>
          </p:nvPr>
        </p:nvSpPr>
        <p:spPr>
          <a:xfrm flipH="1">
            <a:off x="2446575" y="3535350"/>
            <a:ext cx="22293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1319" name="Google Shape;1319;p24"/>
          <p:cNvSpPr txBox="1">
            <a:spLocks noGrp="1"/>
          </p:cNvSpPr>
          <p:nvPr>
            <p:ph type="title" idx="6"/>
          </p:nvPr>
        </p:nvSpPr>
        <p:spPr>
          <a:xfrm flipH="1">
            <a:off x="2531325" y="3893400"/>
            <a:ext cx="2059800" cy="5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Bitter"/>
              <a:buNone/>
              <a:defRPr sz="1400"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1320" name="Google Shape;1320;p24"/>
          <p:cNvSpPr txBox="1">
            <a:spLocks noGrp="1"/>
          </p:cNvSpPr>
          <p:nvPr>
            <p:ph type="title" idx="7"/>
          </p:nvPr>
        </p:nvSpPr>
        <p:spPr>
          <a:xfrm flipH="1">
            <a:off x="5598275" y="3534397"/>
            <a:ext cx="2229300" cy="4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1321" name="Google Shape;1321;p24"/>
          <p:cNvSpPr txBox="1">
            <a:spLocks noGrp="1"/>
          </p:cNvSpPr>
          <p:nvPr>
            <p:ph type="title" idx="8"/>
          </p:nvPr>
        </p:nvSpPr>
        <p:spPr>
          <a:xfrm flipH="1">
            <a:off x="5683025" y="3885300"/>
            <a:ext cx="2059800" cy="5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Bitter"/>
              <a:buNone/>
              <a:defRPr sz="1400"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1322" name="Google Shape;1322;p24"/>
          <p:cNvSpPr/>
          <p:nvPr/>
        </p:nvSpPr>
        <p:spPr>
          <a:xfrm>
            <a:off x="0" y="-9525"/>
            <a:ext cx="1630800" cy="519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24"/>
          <p:cNvSpPr txBox="1">
            <a:spLocks noGrp="1"/>
          </p:cNvSpPr>
          <p:nvPr>
            <p:ph type="title" idx="9"/>
          </p:nvPr>
        </p:nvSpPr>
        <p:spPr>
          <a:xfrm flipH="1">
            <a:off x="987150" y="378991"/>
            <a:ext cx="74433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"/>
              <a:buNone/>
              <a:defRPr sz="32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"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5" name="Google Shape;1325;p25"/>
          <p:cNvGrpSpPr/>
          <p:nvPr/>
        </p:nvGrpSpPr>
        <p:grpSpPr>
          <a:xfrm>
            <a:off x="81300" y="-39450"/>
            <a:ext cx="8952300" cy="5222400"/>
            <a:chOff x="81300" y="-39450"/>
            <a:chExt cx="8952300" cy="5222400"/>
          </a:xfrm>
        </p:grpSpPr>
        <p:cxnSp>
          <p:nvCxnSpPr>
            <p:cNvPr id="1326" name="Google Shape;1326;p25"/>
            <p:cNvCxnSpPr/>
            <p:nvPr/>
          </p:nvCxnSpPr>
          <p:spPr>
            <a:xfrm flipH="1">
              <a:off x="81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7" name="Google Shape;1327;p25"/>
            <p:cNvCxnSpPr/>
            <p:nvPr/>
          </p:nvCxnSpPr>
          <p:spPr>
            <a:xfrm flipH="1">
              <a:off x="235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8" name="Google Shape;1328;p25"/>
            <p:cNvCxnSpPr/>
            <p:nvPr/>
          </p:nvCxnSpPr>
          <p:spPr>
            <a:xfrm flipH="1">
              <a:off x="389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9" name="Google Shape;1329;p25"/>
            <p:cNvCxnSpPr/>
            <p:nvPr/>
          </p:nvCxnSpPr>
          <p:spPr>
            <a:xfrm flipH="1">
              <a:off x="543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0" name="Google Shape;1330;p25"/>
            <p:cNvCxnSpPr/>
            <p:nvPr/>
          </p:nvCxnSpPr>
          <p:spPr>
            <a:xfrm flipH="1">
              <a:off x="698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1" name="Google Shape;1331;p25"/>
            <p:cNvCxnSpPr/>
            <p:nvPr/>
          </p:nvCxnSpPr>
          <p:spPr>
            <a:xfrm flipH="1">
              <a:off x="852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2" name="Google Shape;1332;p25"/>
            <p:cNvCxnSpPr/>
            <p:nvPr/>
          </p:nvCxnSpPr>
          <p:spPr>
            <a:xfrm flipH="1">
              <a:off x="1006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3" name="Google Shape;1333;p25"/>
            <p:cNvCxnSpPr/>
            <p:nvPr/>
          </p:nvCxnSpPr>
          <p:spPr>
            <a:xfrm flipH="1">
              <a:off x="1160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4" name="Google Shape;1334;p25"/>
            <p:cNvCxnSpPr/>
            <p:nvPr/>
          </p:nvCxnSpPr>
          <p:spPr>
            <a:xfrm flipH="1">
              <a:off x="1314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5" name="Google Shape;1335;p25"/>
            <p:cNvCxnSpPr/>
            <p:nvPr/>
          </p:nvCxnSpPr>
          <p:spPr>
            <a:xfrm flipH="1">
              <a:off x="1469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6" name="Google Shape;1336;p25"/>
            <p:cNvCxnSpPr/>
            <p:nvPr/>
          </p:nvCxnSpPr>
          <p:spPr>
            <a:xfrm flipH="1">
              <a:off x="1623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7" name="Google Shape;1337;p25"/>
            <p:cNvCxnSpPr/>
            <p:nvPr/>
          </p:nvCxnSpPr>
          <p:spPr>
            <a:xfrm flipH="1">
              <a:off x="1777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8" name="Google Shape;1338;p25"/>
            <p:cNvCxnSpPr/>
            <p:nvPr/>
          </p:nvCxnSpPr>
          <p:spPr>
            <a:xfrm flipH="1">
              <a:off x="1931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9" name="Google Shape;1339;p25"/>
            <p:cNvCxnSpPr/>
            <p:nvPr/>
          </p:nvCxnSpPr>
          <p:spPr>
            <a:xfrm flipH="1">
              <a:off x="2085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0" name="Google Shape;1340;p25"/>
            <p:cNvCxnSpPr/>
            <p:nvPr/>
          </p:nvCxnSpPr>
          <p:spPr>
            <a:xfrm flipH="1">
              <a:off x="2240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1" name="Google Shape;1341;p25"/>
            <p:cNvCxnSpPr/>
            <p:nvPr/>
          </p:nvCxnSpPr>
          <p:spPr>
            <a:xfrm flipH="1">
              <a:off x="2394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2" name="Google Shape;1342;p25"/>
            <p:cNvCxnSpPr/>
            <p:nvPr/>
          </p:nvCxnSpPr>
          <p:spPr>
            <a:xfrm flipH="1">
              <a:off x="2548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3" name="Google Shape;1343;p25"/>
            <p:cNvCxnSpPr/>
            <p:nvPr/>
          </p:nvCxnSpPr>
          <p:spPr>
            <a:xfrm flipH="1">
              <a:off x="2702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4" name="Google Shape;1344;p25"/>
            <p:cNvCxnSpPr/>
            <p:nvPr/>
          </p:nvCxnSpPr>
          <p:spPr>
            <a:xfrm flipH="1">
              <a:off x="2856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5" name="Google Shape;1345;p25"/>
            <p:cNvCxnSpPr/>
            <p:nvPr/>
          </p:nvCxnSpPr>
          <p:spPr>
            <a:xfrm flipH="1">
              <a:off x="3011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6" name="Google Shape;1346;p25"/>
            <p:cNvCxnSpPr/>
            <p:nvPr/>
          </p:nvCxnSpPr>
          <p:spPr>
            <a:xfrm flipH="1">
              <a:off x="3165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7" name="Google Shape;1347;p25"/>
            <p:cNvCxnSpPr/>
            <p:nvPr/>
          </p:nvCxnSpPr>
          <p:spPr>
            <a:xfrm flipH="1">
              <a:off x="3319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8" name="Google Shape;1348;p25"/>
            <p:cNvCxnSpPr/>
            <p:nvPr/>
          </p:nvCxnSpPr>
          <p:spPr>
            <a:xfrm flipH="1">
              <a:off x="3473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9" name="Google Shape;1349;p25"/>
            <p:cNvCxnSpPr/>
            <p:nvPr/>
          </p:nvCxnSpPr>
          <p:spPr>
            <a:xfrm flipH="1">
              <a:off x="3627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0" name="Google Shape;1350;p25"/>
            <p:cNvCxnSpPr/>
            <p:nvPr/>
          </p:nvCxnSpPr>
          <p:spPr>
            <a:xfrm flipH="1">
              <a:off x="3782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1" name="Google Shape;1351;p25"/>
            <p:cNvCxnSpPr/>
            <p:nvPr/>
          </p:nvCxnSpPr>
          <p:spPr>
            <a:xfrm flipH="1">
              <a:off x="3936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2" name="Google Shape;1352;p25"/>
            <p:cNvCxnSpPr/>
            <p:nvPr/>
          </p:nvCxnSpPr>
          <p:spPr>
            <a:xfrm flipH="1">
              <a:off x="4090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3" name="Google Shape;1353;p25"/>
            <p:cNvCxnSpPr/>
            <p:nvPr/>
          </p:nvCxnSpPr>
          <p:spPr>
            <a:xfrm flipH="1">
              <a:off x="4244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4" name="Google Shape;1354;p25"/>
            <p:cNvCxnSpPr/>
            <p:nvPr/>
          </p:nvCxnSpPr>
          <p:spPr>
            <a:xfrm flipH="1">
              <a:off x="4398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5" name="Google Shape;1355;p25"/>
            <p:cNvCxnSpPr/>
            <p:nvPr/>
          </p:nvCxnSpPr>
          <p:spPr>
            <a:xfrm flipH="1">
              <a:off x="4553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6" name="Google Shape;1356;p25"/>
            <p:cNvCxnSpPr/>
            <p:nvPr/>
          </p:nvCxnSpPr>
          <p:spPr>
            <a:xfrm flipH="1">
              <a:off x="4707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7" name="Google Shape;1357;p25"/>
            <p:cNvCxnSpPr/>
            <p:nvPr/>
          </p:nvCxnSpPr>
          <p:spPr>
            <a:xfrm flipH="1">
              <a:off x="4861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8" name="Google Shape;1358;p25"/>
            <p:cNvCxnSpPr/>
            <p:nvPr/>
          </p:nvCxnSpPr>
          <p:spPr>
            <a:xfrm flipH="1">
              <a:off x="5015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9" name="Google Shape;1359;p25"/>
            <p:cNvCxnSpPr/>
            <p:nvPr/>
          </p:nvCxnSpPr>
          <p:spPr>
            <a:xfrm flipH="1">
              <a:off x="5169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0" name="Google Shape;1360;p25"/>
            <p:cNvCxnSpPr/>
            <p:nvPr/>
          </p:nvCxnSpPr>
          <p:spPr>
            <a:xfrm flipH="1">
              <a:off x="5324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1" name="Google Shape;1361;p25"/>
            <p:cNvCxnSpPr/>
            <p:nvPr/>
          </p:nvCxnSpPr>
          <p:spPr>
            <a:xfrm flipH="1">
              <a:off x="5478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2" name="Google Shape;1362;p25"/>
            <p:cNvCxnSpPr/>
            <p:nvPr/>
          </p:nvCxnSpPr>
          <p:spPr>
            <a:xfrm flipH="1">
              <a:off x="5632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3" name="Google Shape;1363;p25"/>
            <p:cNvCxnSpPr/>
            <p:nvPr/>
          </p:nvCxnSpPr>
          <p:spPr>
            <a:xfrm flipH="1">
              <a:off x="5786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4" name="Google Shape;1364;p25"/>
            <p:cNvCxnSpPr/>
            <p:nvPr/>
          </p:nvCxnSpPr>
          <p:spPr>
            <a:xfrm flipH="1">
              <a:off x="5940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5" name="Google Shape;1365;p25"/>
            <p:cNvCxnSpPr/>
            <p:nvPr/>
          </p:nvCxnSpPr>
          <p:spPr>
            <a:xfrm flipH="1">
              <a:off x="6095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6" name="Google Shape;1366;p25"/>
            <p:cNvCxnSpPr/>
            <p:nvPr/>
          </p:nvCxnSpPr>
          <p:spPr>
            <a:xfrm flipH="1">
              <a:off x="6249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7" name="Google Shape;1367;p25"/>
            <p:cNvCxnSpPr/>
            <p:nvPr/>
          </p:nvCxnSpPr>
          <p:spPr>
            <a:xfrm flipH="1">
              <a:off x="6403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8" name="Google Shape;1368;p25"/>
            <p:cNvCxnSpPr/>
            <p:nvPr/>
          </p:nvCxnSpPr>
          <p:spPr>
            <a:xfrm flipH="1">
              <a:off x="6557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9" name="Google Shape;1369;p25"/>
            <p:cNvCxnSpPr/>
            <p:nvPr/>
          </p:nvCxnSpPr>
          <p:spPr>
            <a:xfrm flipH="1">
              <a:off x="6711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0" name="Google Shape;1370;p25"/>
            <p:cNvCxnSpPr/>
            <p:nvPr/>
          </p:nvCxnSpPr>
          <p:spPr>
            <a:xfrm flipH="1">
              <a:off x="6866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1" name="Google Shape;1371;p25"/>
            <p:cNvCxnSpPr/>
            <p:nvPr/>
          </p:nvCxnSpPr>
          <p:spPr>
            <a:xfrm flipH="1">
              <a:off x="7020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2" name="Google Shape;1372;p25"/>
            <p:cNvCxnSpPr/>
            <p:nvPr/>
          </p:nvCxnSpPr>
          <p:spPr>
            <a:xfrm flipH="1">
              <a:off x="7174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3" name="Google Shape;1373;p25"/>
            <p:cNvCxnSpPr/>
            <p:nvPr/>
          </p:nvCxnSpPr>
          <p:spPr>
            <a:xfrm flipH="1">
              <a:off x="7328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4" name="Google Shape;1374;p25"/>
            <p:cNvCxnSpPr/>
            <p:nvPr/>
          </p:nvCxnSpPr>
          <p:spPr>
            <a:xfrm flipH="1">
              <a:off x="7482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5" name="Google Shape;1375;p25"/>
            <p:cNvCxnSpPr/>
            <p:nvPr/>
          </p:nvCxnSpPr>
          <p:spPr>
            <a:xfrm flipH="1">
              <a:off x="7637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6" name="Google Shape;1376;p25"/>
            <p:cNvCxnSpPr/>
            <p:nvPr/>
          </p:nvCxnSpPr>
          <p:spPr>
            <a:xfrm flipH="1">
              <a:off x="7791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7" name="Google Shape;1377;p25"/>
            <p:cNvCxnSpPr/>
            <p:nvPr/>
          </p:nvCxnSpPr>
          <p:spPr>
            <a:xfrm flipH="1">
              <a:off x="7945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8" name="Google Shape;1378;p25"/>
            <p:cNvCxnSpPr/>
            <p:nvPr/>
          </p:nvCxnSpPr>
          <p:spPr>
            <a:xfrm flipH="1">
              <a:off x="8099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9" name="Google Shape;1379;p25"/>
            <p:cNvCxnSpPr/>
            <p:nvPr/>
          </p:nvCxnSpPr>
          <p:spPr>
            <a:xfrm flipH="1">
              <a:off x="8253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0" name="Google Shape;1380;p25"/>
            <p:cNvCxnSpPr/>
            <p:nvPr/>
          </p:nvCxnSpPr>
          <p:spPr>
            <a:xfrm flipH="1">
              <a:off x="8408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1" name="Google Shape;1381;p25"/>
            <p:cNvCxnSpPr/>
            <p:nvPr/>
          </p:nvCxnSpPr>
          <p:spPr>
            <a:xfrm flipH="1">
              <a:off x="8562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2" name="Google Shape;1382;p25"/>
            <p:cNvCxnSpPr/>
            <p:nvPr/>
          </p:nvCxnSpPr>
          <p:spPr>
            <a:xfrm flipH="1">
              <a:off x="8716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3" name="Google Shape;1383;p25"/>
            <p:cNvCxnSpPr/>
            <p:nvPr/>
          </p:nvCxnSpPr>
          <p:spPr>
            <a:xfrm flipH="1">
              <a:off x="8870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4" name="Google Shape;1384;p25"/>
            <p:cNvCxnSpPr/>
            <p:nvPr/>
          </p:nvCxnSpPr>
          <p:spPr>
            <a:xfrm flipH="1">
              <a:off x="9024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85" name="Google Shape;1385;p25"/>
          <p:cNvSpPr/>
          <p:nvPr/>
        </p:nvSpPr>
        <p:spPr>
          <a:xfrm>
            <a:off x="720000" y="542075"/>
            <a:ext cx="7710300" cy="405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6" name="Google Shape;1386;p25"/>
          <p:cNvSpPr txBox="1">
            <a:spLocks noGrp="1"/>
          </p:cNvSpPr>
          <p:nvPr>
            <p:ph type="title"/>
          </p:nvPr>
        </p:nvSpPr>
        <p:spPr>
          <a:xfrm flipH="1">
            <a:off x="3457350" y="1877302"/>
            <a:ext cx="22293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1387" name="Google Shape;1387;p25"/>
          <p:cNvSpPr txBox="1">
            <a:spLocks noGrp="1"/>
          </p:cNvSpPr>
          <p:nvPr>
            <p:ph type="title" idx="2"/>
          </p:nvPr>
        </p:nvSpPr>
        <p:spPr>
          <a:xfrm flipH="1">
            <a:off x="3542100" y="2235352"/>
            <a:ext cx="2059800" cy="5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Bitter"/>
              <a:buNone/>
              <a:defRPr sz="1400"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1388" name="Google Shape;1388;p25"/>
          <p:cNvSpPr txBox="1">
            <a:spLocks noGrp="1"/>
          </p:cNvSpPr>
          <p:nvPr>
            <p:ph type="title" idx="3"/>
          </p:nvPr>
        </p:nvSpPr>
        <p:spPr>
          <a:xfrm flipH="1">
            <a:off x="6102175" y="1867087"/>
            <a:ext cx="22293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1389" name="Google Shape;1389;p25"/>
          <p:cNvSpPr txBox="1">
            <a:spLocks noGrp="1"/>
          </p:cNvSpPr>
          <p:nvPr>
            <p:ph type="title" idx="4"/>
          </p:nvPr>
        </p:nvSpPr>
        <p:spPr>
          <a:xfrm flipH="1">
            <a:off x="6186925" y="2225138"/>
            <a:ext cx="2059800" cy="5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Bitter"/>
              <a:buNone/>
              <a:defRPr sz="1400"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1390" name="Google Shape;1390;p25"/>
          <p:cNvSpPr txBox="1">
            <a:spLocks noGrp="1"/>
          </p:cNvSpPr>
          <p:nvPr>
            <p:ph type="title" idx="5"/>
          </p:nvPr>
        </p:nvSpPr>
        <p:spPr>
          <a:xfrm flipH="1">
            <a:off x="3457350" y="3560850"/>
            <a:ext cx="22293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1391" name="Google Shape;1391;p25"/>
          <p:cNvSpPr txBox="1">
            <a:spLocks noGrp="1"/>
          </p:cNvSpPr>
          <p:nvPr>
            <p:ph type="title" idx="6"/>
          </p:nvPr>
        </p:nvSpPr>
        <p:spPr>
          <a:xfrm flipH="1">
            <a:off x="3542100" y="3918900"/>
            <a:ext cx="2059800" cy="5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Bitter"/>
              <a:buNone/>
              <a:defRPr sz="1400"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1392" name="Google Shape;1392;p25"/>
          <p:cNvSpPr txBox="1">
            <a:spLocks noGrp="1"/>
          </p:cNvSpPr>
          <p:nvPr>
            <p:ph type="title" idx="7"/>
          </p:nvPr>
        </p:nvSpPr>
        <p:spPr>
          <a:xfrm flipH="1">
            <a:off x="6102175" y="3559897"/>
            <a:ext cx="2229300" cy="4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1393" name="Google Shape;1393;p25"/>
          <p:cNvSpPr txBox="1">
            <a:spLocks noGrp="1"/>
          </p:cNvSpPr>
          <p:nvPr>
            <p:ph type="title" idx="8"/>
          </p:nvPr>
        </p:nvSpPr>
        <p:spPr>
          <a:xfrm flipH="1">
            <a:off x="6186925" y="3910800"/>
            <a:ext cx="2059800" cy="5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Bitter"/>
              <a:buNone/>
              <a:defRPr sz="1400"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1394" name="Google Shape;1394;p25"/>
          <p:cNvSpPr txBox="1">
            <a:spLocks noGrp="1"/>
          </p:cNvSpPr>
          <p:nvPr>
            <p:ph type="title" idx="9"/>
          </p:nvPr>
        </p:nvSpPr>
        <p:spPr>
          <a:xfrm flipH="1">
            <a:off x="812525" y="1876352"/>
            <a:ext cx="22293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1395" name="Google Shape;1395;p25"/>
          <p:cNvSpPr txBox="1">
            <a:spLocks noGrp="1"/>
          </p:cNvSpPr>
          <p:nvPr>
            <p:ph type="title" idx="13"/>
          </p:nvPr>
        </p:nvSpPr>
        <p:spPr>
          <a:xfrm flipH="1">
            <a:off x="897275" y="2234402"/>
            <a:ext cx="2059800" cy="5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Bitter"/>
              <a:buNone/>
              <a:defRPr sz="1400"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1396" name="Google Shape;1396;p25"/>
          <p:cNvSpPr txBox="1">
            <a:spLocks noGrp="1"/>
          </p:cNvSpPr>
          <p:nvPr>
            <p:ph type="title" idx="14"/>
          </p:nvPr>
        </p:nvSpPr>
        <p:spPr>
          <a:xfrm flipH="1">
            <a:off x="812525" y="3559900"/>
            <a:ext cx="22293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1397" name="Google Shape;1397;p25"/>
          <p:cNvSpPr txBox="1">
            <a:spLocks noGrp="1"/>
          </p:cNvSpPr>
          <p:nvPr>
            <p:ph type="title" idx="15"/>
          </p:nvPr>
        </p:nvSpPr>
        <p:spPr>
          <a:xfrm flipH="1">
            <a:off x="897275" y="3917950"/>
            <a:ext cx="2059800" cy="5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Bitter"/>
              <a:buNone/>
              <a:defRPr sz="1400"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1398" name="Google Shape;1398;p25"/>
          <p:cNvSpPr/>
          <p:nvPr/>
        </p:nvSpPr>
        <p:spPr>
          <a:xfrm rot="780264">
            <a:off x="938987" y="-219196"/>
            <a:ext cx="921227" cy="915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9" name="Google Shape;1399;p25"/>
          <p:cNvSpPr/>
          <p:nvPr/>
        </p:nvSpPr>
        <p:spPr>
          <a:xfrm>
            <a:off x="7692600" y="-701600"/>
            <a:ext cx="2171400" cy="2122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0" name="Google Shape;1400;p25"/>
          <p:cNvGrpSpPr/>
          <p:nvPr/>
        </p:nvGrpSpPr>
        <p:grpSpPr>
          <a:xfrm>
            <a:off x="1664410" y="286882"/>
            <a:ext cx="713820" cy="262160"/>
            <a:chOff x="571942" y="402375"/>
            <a:chExt cx="571376" cy="209795"/>
          </a:xfrm>
        </p:grpSpPr>
        <p:sp>
          <p:nvSpPr>
            <p:cNvPr id="1401" name="Google Shape;1401;p25"/>
            <p:cNvSpPr/>
            <p:nvPr/>
          </p:nvSpPr>
          <p:spPr>
            <a:xfrm>
              <a:off x="571942" y="402375"/>
              <a:ext cx="744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5"/>
            <p:cNvSpPr/>
            <p:nvPr/>
          </p:nvSpPr>
          <p:spPr>
            <a:xfrm>
              <a:off x="737601" y="402375"/>
              <a:ext cx="744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5"/>
            <p:cNvSpPr/>
            <p:nvPr/>
          </p:nvSpPr>
          <p:spPr>
            <a:xfrm>
              <a:off x="903260" y="402375"/>
              <a:ext cx="744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5"/>
            <p:cNvSpPr/>
            <p:nvPr/>
          </p:nvSpPr>
          <p:spPr>
            <a:xfrm>
              <a:off x="1068919" y="402375"/>
              <a:ext cx="744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5"/>
            <p:cNvSpPr/>
            <p:nvPr/>
          </p:nvSpPr>
          <p:spPr>
            <a:xfrm>
              <a:off x="571942" y="535970"/>
              <a:ext cx="744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5"/>
            <p:cNvSpPr/>
            <p:nvPr/>
          </p:nvSpPr>
          <p:spPr>
            <a:xfrm>
              <a:off x="737601" y="535970"/>
              <a:ext cx="744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5"/>
            <p:cNvSpPr/>
            <p:nvPr/>
          </p:nvSpPr>
          <p:spPr>
            <a:xfrm>
              <a:off x="903260" y="535970"/>
              <a:ext cx="744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5"/>
            <p:cNvSpPr/>
            <p:nvPr/>
          </p:nvSpPr>
          <p:spPr>
            <a:xfrm>
              <a:off x="1068919" y="535970"/>
              <a:ext cx="744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9" name="Google Shape;1409;p25"/>
          <p:cNvSpPr txBox="1">
            <a:spLocks noGrp="1"/>
          </p:cNvSpPr>
          <p:nvPr>
            <p:ph type="title" idx="16"/>
          </p:nvPr>
        </p:nvSpPr>
        <p:spPr>
          <a:xfrm flipH="1">
            <a:off x="987150" y="378991"/>
            <a:ext cx="74433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"/>
              <a:buNone/>
              <a:defRPr sz="32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_1_1"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1" name="Google Shape;1411;p26"/>
          <p:cNvGrpSpPr/>
          <p:nvPr/>
        </p:nvGrpSpPr>
        <p:grpSpPr>
          <a:xfrm>
            <a:off x="81300" y="-39450"/>
            <a:ext cx="8952300" cy="5222400"/>
            <a:chOff x="81300" y="-39450"/>
            <a:chExt cx="8952300" cy="5222400"/>
          </a:xfrm>
        </p:grpSpPr>
        <p:cxnSp>
          <p:nvCxnSpPr>
            <p:cNvPr id="1412" name="Google Shape;1412;p26"/>
            <p:cNvCxnSpPr/>
            <p:nvPr/>
          </p:nvCxnSpPr>
          <p:spPr>
            <a:xfrm flipH="1">
              <a:off x="81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3" name="Google Shape;1413;p26"/>
            <p:cNvCxnSpPr/>
            <p:nvPr/>
          </p:nvCxnSpPr>
          <p:spPr>
            <a:xfrm flipH="1">
              <a:off x="235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4" name="Google Shape;1414;p26"/>
            <p:cNvCxnSpPr/>
            <p:nvPr/>
          </p:nvCxnSpPr>
          <p:spPr>
            <a:xfrm flipH="1">
              <a:off x="389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5" name="Google Shape;1415;p26"/>
            <p:cNvCxnSpPr/>
            <p:nvPr/>
          </p:nvCxnSpPr>
          <p:spPr>
            <a:xfrm flipH="1">
              <a:off x="543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6" name="Google Shape;1416;p26"/>
            <p:cNvCxnSpPr/>
            <p:nvPr/>
          </p:nvCxnSpPr>
          <p:spPr>
            <a:xfrm flipH="1">
              <a:off x="698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7" name="Google Shape;1417;p26"/>
            <p:cNvCxnSpPr/>
            <p:nvPr/>
          </p:nvCxnSpPr>
          <p:spPr>
            <a:xfrm flipH="1">
              <a:off x="852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8" name="Google Shape;1418;p26"/>
            <p:cNvCxnSpPr/>
            <p:nvPr/>
          </p:nvCxnSpPr>
          <p:spPr>
            <a:xfrm flipH="1">
              <a:off x="1006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9" name="Google Shape;1419;p26"/>
            <p:cNvCxnSpPr/>
            <p:nvPr/>
          </p:nvCxnSpPr>
          <p:spPr>
            <a:xfrm flipH="1">
              <a:off x="1160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0" name="Google Shape;1420;p26"/>
            <p:cNvCxnSpPr/>
            <p:nvPr/>
          </p:nvCxnSpPr>
          <p:spPr>
            <a:xfrm flipH="1">
              <a:off x="1314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1" name="Google Shape;1421;p26"/>
            <p:cNvCxnSpPr/>
            <p:nvPr/>
          </p:nvCxnSpPr>
          <p:spPr>
            <a:xfrm flipH="1">
              <a:off x="1469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2" name="Google Shape;1422;p26"/>
            <p:cNvCxnSpPr/>
            <p:nvPr/>
          </p:nvCxnSpPr>
          <p:spPr>
            <a:xfrm flipH="1">
              <a:off x="1623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3" name="Google Shape;1423;p26"/>
            <p:cNvCxnSpPr/>
            <p:nvPr/>
          </p:nvCxnSpPr>
          <p:spPr>
            <a:xfrm flipH="1">
              <a:off x="1777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4" name="Google Shape;1424;p26"/>
            <p:cNvCxnSpPr/>
            <p:nvPr/>
          </p:nvCxnSpPr>
          <p:spPr>
            <a:xfrm flipH="1">
              <a:off x="1931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5" name="Google Shape;1425;p26"/>
            <p:cNvCxnSpPr/>
            <p:nvPr/>
          </p:nvCxnSpPr>
          <p:spPr>
            <a:xfrm flipH="1">
              <a:off x="2085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6" name="Google Shape;1426;p26"/>
            <p:cNvCxnSpPr/>
            <p:nvPr/>
          </p:nvCxnSpPr>
          <p:spPr>
            <a:xfrm flipH="1">
              <a:off x="2240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7" name="Google Shape;1427;p26"/>
            <p:cNvCxnSpPr/>
            <p:nvPr/>
          </p:nvCxnSpPr>
          <p:spPr>
            <a:xfrm flipH="1">
              <a:off x="2394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8" name="Google Shape;1428;p26"/>
            <p:cNvCxnSpPr/>
            <p:nvPr/>
          </p:nvCxnSpPr>
          <p:spPr>
            <a:xfrm flipH="1">
              <a:off x="2548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9" name="Google Shape;1429;p26"/>
            <p:cNvCxnSpPr/>
            <p:nvPr/>
          </p:nvCxnSpPr>
          <p:spPr>
            <a:xfrm flipH="1">
              <a:off x="2702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0" name="Google Shape;1430;p26"/>
            <p:cNvCxnSpPr/>
            <p:nvPr/>
          </p:nvCxnSpPr>
          <p:spPr>
            <a:xfrm flipH="1">
              <a:off x="2856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1" name="Google Shape;1431;p26"/>
            <p:cNvCxnSpPr/>
            <p:nvPr/>
          </p:nvCxnSpPr>
          <p:spPr>
            <a:xfrm flipH="1">
              <a:off x="3011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2" name="Google Shape;1432;p26"/>
            <p:cNvCxnSpPr/>
            <p:nvPr/>
          </p:nvCxnSpPr>
          <p:spPr>
            <a:xfrm flipH="1">
              <a:off x="3165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3" name="Google Shape;1433;p26"/>
            <p:cNvCxnSpPr/>
            <p:nvPr/>
          </p:nvCxnSpPr>
          <p:spPr>
            <a:xfrm flipH="1">
              <a:off x="3319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4" name="Google Shape;1434;p26"/>
            <p:cNvCxnSpPr/>
            <p:nvPr/>
          </p:nvCxnSpPr>
          <p:spPr>
            <a:xfrm flipH="1">
              <a:off x="3473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5" name="Google Shape;1435;p26"/>
            <p:cNvCxnSpPr/>
            <p:nvPr/>
          </p:nvCxnSpPr>
          <p:spPr>
            <a:xfrm flipH="1">
              <a:off x="3627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6" name="Google Shape;1436;p26"/>
            <p:cNvCxnSpPr/>
            <p:nvPr/>
          </p:nvCxnSpPr>
          <p:spPr>
            <a:xfrm flipH="1">
              <a:off x="3782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7" name="Google Shape;1437;p26"/>
            <p:cNvCxnSpPr/>
            <p:nvPr/>
          </p:nvCxnSpPr>
          <p:spPr>
            <a:xfrm flipH="1">
              <a:off x="3936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8" name="Google Shape;1438;p26"/>
            <p:cNvCxnSpPr/>
            <p:nvPr/>
          </p:nvCxnSpPr>
          <p:spPr>
            <a:xfrm flipH="1">
              <a:off x="4090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9" name="Google Shape;1439;p26"/>
            <p:cNvCxnSpPr/>
            <p:nvPr/>
          </p:nvCxnSpPr>
          <p:spPr>
            <a:xfrm flipH="1">
              <a:off x="4244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0" name="Google Shape;1440;p26"/>
            <p:cNvCxnSpPr/>
            <p:nvPr/>
          </p:nvCxnSpPr>
          <p:spPr>
            <a:xfrm flipH="1">
              <a:off x="4398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1" name="Google Shape;1441;p26"/>
            <p:cNvCxnSpPr/>
            <p:nvPr/>
          </p:nvCxnSpPr>
          <p:spPr>
            <a:xfrm flipH="1">
              <a:off x="4553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2" name="Google Shape;1442;p26"/>
            <p:cNvCxnSpPr/>
            <p:nvPr/>
          </p:nvCxnSpPr>
          <p:spPr>
            <a:xfrm flipH="1">
              <a:off x="4707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3" name="Google Shape;1443;p26"/>
            <p:cNvCxnSpPr/>
            <p:nvPr/>
          </p:nvCxnSpPr>
          <p:spPr>
            <a:xfrm flipH="1">
              <a:off x="4861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4" name="Google Shape;1444;p26"/>
            <p:cNvCxnSpPr/>
            <p:nvPr/>
          </p:nvCxnSpPr>
          <p:spPr>
            <a:xfrm flipH="1">
              <a:off x="5015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5" name="Google Shape;1445;p26"/>
            <p:cNvCxnSpPr/>
            <p:nvPr/>
          </p:nvCxnSpPr>
          <p:spPr>
            <a:xfrm flipH="1">
              <a:off x="5169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6" name="Google Shape;1446;p26"/>
            <p:cNvCxnSpPr/>
            <p:nvPr/>
          </p:nvCxnSpPr>
          <p:spPr>
            <a:xfrm flipH="1">
              <a:off x="5324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7" name="Google Shape;1447;p26"/>
            <p:cNvCxnSpPr/>
            <p:nvPr/>
          </p:nvCxnSpPr>
          <p:spPr>
            <a:xfrm flipH="1">
              <a:off x="5478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8" name="Google Shape;1448;p26"/>
            <p:cNvCxnSpPr/>
            <p:nvPr/>
          </p:nvCxnSpPr>
          <p:spPr>
            <a:xfrm flipH="1">
              <a:off x="5632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9" name="Google Shape;1449;p26"/>
            <p:cNvCxnSpPr/>
            <p:nvPr/>
          </p:nvCxnSpPr>
          <p:spPr>
            <a:xfrm flipH="1">
              <a:off x="5786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0" name="Google Shape;1450;p26"/>
            <p:cNvCxnSpPr/>
            <p:nvPr/>
          </p:nvCxnSpPr>
          <p:spPr>
            <a:xfrm flipH="1">
              <a:off x="5940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1" name="Google Shape;1451;p26"/>
            <p:cNvCxnSpPr/>
            <p:nvPr/>
          </p:nvCxnSpPr>
          <p:spPr>
            <a:xfrm flipH="1">
              <a:off x="6095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2" name="Google Shape;1452;p26"/>
            <p:cNvCxnSpPr/>
            <p:nvPr/>
          </p:nvCxnSpPr>
          <p:spPr>
            <a:xfrm flipH="1">
              <a:off x="6249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3" name="Google Shape;1453;p26"/>
            <p:cNvCxnSpPr/>
            <p:nvPr/>
          </p:nvCxnSpPr>
          <p:spPr>
            <a:xfrm flipH="1">
              <a:off x="6403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4" name="Google Shape;1454;p26"/>
            <p:cNvCxnSpPr/>
            <p:nvPr/>
          </p:nvCxnSpPr>
          <p:spPr>
            <a:xfrm flipH="1">
              <a:off x="6557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5" name="Google Shape;1455;p26"/>
            <p:cNvCxnSpPr/>
            <p:nvPr/>
          </p:nvCxnSpPr>
          <p:spPr>
            <a:xfrm flipH="1">
              <a:off x="6711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6" name="Google Shape;1456;p26"/>
            <p:cNvCxnSpPr/>
            <p:nvPr/>
          </p:nvCxnSpPr>
          <p:spPr>
            <a:xfrm flipH="1">
              <a:off x="6866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7" name="Google Shape;1457;p26"/>
            <p:cNvCxnSpPr/>
            <p:nvPr/>
          </p:nvCxnSpPr>
          <p:spPr>
            <a:xfrm flipH="1">
              <a:off x="7020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8" name="Google Shape;1458;p26"/>
            <p:cNvCxnSpPr/>
            <p:nvPr/>
          </p:nvCxnSpPr>
          <p:spPr>
            <a:xfrm flipH="1">
              <a:off x="7174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9" name="Google Shape;1459;p26"/>
            <p:cNvCxnSpPr/>
            <p:nvPr/>
          </p:nvCxnSpPr>
          <p:spPr>
            <a:xfrm flipH="1">
              <a:off x="7328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0" name="Google Shape;1460;p26"/>
            <p:cNvCxnSpPr/>
            <p:nvPr/>
          </p:nvCxnSpPr>
          <p:spPr>
            <a:xfrm flipH="1">
              <a:off x="7482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1" name="Google Shape;1461;p26"/>
            <p:cNvCxnSpPr/>
            <p:nvPr/>
          </p:nvCxnSpPr>
          <p:spPr>
            <a:xfrm flipH="1">
              <a:off x="7637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2" name="Google Shape;1462;p26"/>
            <p:cNvCxnSpPr/>
            <p:nvPr/>
          </p:nvCxnSpPr>
          <p:spPr>
            <a:xfrm flipH="1">
              <a:off x="7791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3" name="Google Shape;1463;p26"/>
            <p:cNvCxnSpPr/>
            <p:nvPr/>
          </p:nvCxnSpPr>
          <p:spPr>
            <a:xfrm flipH="1">
              <a:off x="7945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4" name="Google Shape;1464;p26"/>
            <p:cNvCxnSpPr/>
            <p:nvPr/>
          </p:nvCxnSpPr>
          <p:spPr>
            <a:xfrm flipH="1">
              <a:off x="8099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5" name="Google Shape;1465;p26"/>
            <p:cNvCxnSpPr/>
            <p:nvPr/>
          </p:nvCxnSpPr>
          <p:spPr>
            <a:xfrm flipH="1">
              <a:off x="8253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6" name="Google Shape;1466;p26"/>
            <p:cNvCxnSpPr/>
            <p:nvPr/>
          </p:nvCxnSpPr>
          <p:spPr>
            <a:xfrm flipH="1">
              <a:off x="8408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7" name="Google Shape;1467;p26"/>
            <p:cNvCxnSpPr/>
            <p:nvPr/>
          </p:nvCxnSpPr>
          <p:spPr>
            <a:xfrm flipH="1">
              <a:off x="8562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8" name="Google Shape;1468;p26"/>
            <p:cNvCxnSpPr/>
            <p:nvPr/>
          </p:nvCxnSpPr>
          <p:spPr>
            <a:xfrm flipH="1">
              <a:off x="8716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9" name="Google Shape;1469;p26"/>
            <p:cNvCxnSpPr/>
            <p:nvPr/>
          </p:nvCxnSpPr>
          <p:spPr>
            <a:xfrm flipH="1">
              <a:off x="8870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0" name="Google Shape;1470;p26"/>
            <p:cNvCxnSpPr/>
            <p:nvPr/>
          </p:nvCxnSpPr>
          <p:spPr>
            <a:xfrm flipH="1">
              <a:off x="9024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71" name="Google Shape;1471;p26"/>
          <p:cNvSpPr/>
          <p:nvPr/>
        </p:nvSpPr>
        <p:spPr>
          <a:xfrm>
            <a:off x="712300" y="-33125"/>
            <a:ext cx="7718100" cy="522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2" name="Google Shape;1472;p26"/>
          <p:cNvSpPr txBox="1">
            <a:spLocks noGrp="1"/>
          </p:cNvSpPr>
          <p:nvPr>
            <p:ph type="subTitle" idx="1"/>
          </p:nvPr>
        </p:nvSpPr>
        <p:spPr>
          <a:xfrm>
            <a:off x="979667" y="2378400"/>
            <a:ext cx="1915800" cy="10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3" name="Google Shape;1473;p26"/>
          <p:cNvSpPr txBox="1">
            <a:spLocks noGrp="1"/>
          </p:cNvSpPr>
          <p:nvPr>
            <p:ph type="subTitle" idx="2"/>
          </p:nvPr>
        </p:nvSpPr>
        <p:spPr>
          <a:xfrm>
            <a:off x="3614100" y="2378400"/>
            <a:ext cx="1915800" cy="10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4" name="Google Shape;1474;p26"/>
          <p:cNvSpPr txBox="1">
            <a:spLocks noGrp="1"/>
          </p:cNvSpPr>
          <p:nvPr>
            <p:ph type="subTitle" idx="3"/>
          </p:nvPr>
        </p:nvSpPr>
        <p:spPr>
          <a:xfrm>
            <a:off x="6248525" y="2378400"/>
            <a:ext cx="1915800" cy="10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2970B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5" name="Google Shape;1475;p26"/>
          <p:cNvSpPr txBox="1">
            <a:spLocks noGrp="1"/>
          </p:cNvSpPr>
          <p:nvPr>
            <p:ph type="subTitle" idx="4"/>
          </p:nvPr>
        </p:nvSpPr>
        <p:spPr>
          <a:xfrm>
            <a:off x="1406406" y="3895010"/>
            <a:ext cx="16851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6" name="Google Shape;1476;p26"/>
          <p:cNvSpPr/>
          <p:nvPr/>
        </p:nvSpPr>
        <p:spPr>
          <a:xfrm flipH="1">
            <a:off x="5532775" y="3677475"/>
            <a:ext cx="3611100" cy="1466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7" name="Google Shape;1477;p26"/>
          <p:cNvSpPr txBox="1">
            <a:spLocks noGrp="1"/>
          </p:cNvSpPr>
          <p:nvPr>
            <p:ph type="subTitle" idx="5"/>
          </p:nvPr>
        </p:nvSpPr>
        <p:spPr>
          <a:xfrm>
            <a:off x="4040839" y="3895010"/>
            <a:ext cx="16851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8" name="Google Shape;1478;p26"/>
          <p:cNvSpPr txBox="1">
            <a:spLocks noGrp="1"/>
          </p:cNvSpPr>
          <p:nvPr>
            <p:ph type="subTitle" idx="6"/>
          </p:nvPr>
        </p:nvSpPr>
        <p:spPr>
          <a:xfrm>
            <a:off x="6675264" y="3895010"/>
            <a:ext cx="16851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9" name="Google Shape;1479;p26"/>
          <p:cNvSpPr/>
          <p:nvPr/>
        </p:nvSpPr>
        <p:spPr>
          <a:xfrm flipH="1">
            <a:off x="-711725" y="-677125"/>
            <a:ext cx="2171400" cy="2122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0" name="Google Shape;1480;p26"/>
          <p:cNvGrpSpPr/>
          <p:nvPr/>
        </p:nvGrpSpPr>
        <p:grpSpPr>
          <a:xfrm>
            <a:off x="713644" y="659911"/>
            <a:ext cx="811297" cy="297951"/>
            <a:chOff x="571942" y="402375"/>
            <a:chExt cx="571376" cy="209795"/>
          </a:xfrm>
        </p:grpSpPr>
        <p:sp>
          <p:nvSpPr>
            <p:cNvPr id="1481" name="Google Shape;1481;p26"/>
            <p:cNvSpPr/>
            <p:nvPr/>
          </p:nvSpPr>
          <p:spPr>
            <a:xfrm>
              <a:off x="571942" y="402375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6"/>
            <p:cNvSpPr/>
            <p:nvPr/>
          </p:nvSpPr>
          <p:spPr>
            <a:xfrm>
              <a:off x="737601" y="402375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6"/>
            <p:cNvSpPr/>
            <p:nvPr/>
          </p:nvSpPr>
          <p:spPr>
            <a:xfrm>
              <a:off x="903260" y="402375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6"/>
            <p:cNvSpPr/>
            <p:nvPr/>
          </p:nvSpPr>
          <p:spPr>
            <a:xfrm>
              <a:off x="1068919" y="402375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6"/>
            <p:cNvSpPr/>
            <p:nvPr/>
          </p:nvSpPr>
          <p:spPr>
            <a:xfrm>
              <a:off x="571942" y="535970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6"/>
            <p:cNvSpPr/>
            <p:nvPr/>
          </p:nvSpPr>
          <p:spPr>
            <a:xfrm>
              <a:off x="737601" y="535970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6"/>
            <p:cNvSpPr/>
            <p:nvPr/>
          </p:nvSpPr>
          <p:spPr>
            <a:xfrm>
              <a:off x="903260" y="535970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6"/>
            <p:cNvSpPr/>
            <p:nvPr/>
          </p:nvSpPr>
          <p:spPr>
            <a:xfrm>
              <a:off x="1068919" y="535970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9" name="Google Shape;1489;p26"/>
          <p:cNvGrpSpPr/>
          <p:nvPr/>
        </p:nvGrpSpPr>
        <p:grpSpPr>
          <a:xfrm rot="1171273">
            <a:off x="8232111" y="3790445"/>
            <a:ext cx="535948" cy="497793"/>
            <a:chOff x="2797467" y="161118"/>
            <a:chExt cx="1396959" cy="1297507"/>
          </a:xfrm>
        </p:grpSpPr>
        <p:sp>
          <p:nvSpPr>
            <p:cNvPr id="1490" name="Google Shape;1490;p26"/>
            <p:cNvSpPr/>
            <p:nvPr/>
          </p:nvSpPr>
          <p:spPr>
            <a:xfrm>
              <a:off x="2797467" y="161118"/>
              <a:ext cx="256200" cy="26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6"/>
            <p:cNvSpPr/>
            <p:nvPr/>
          </p:nvSpPr>
          <p:spPr>
            <a:xfrm>
              <a:off x="3367846" y="161118"/>
              <a:ext cx="256200" cy="26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6"/>
            <p:cNvSpPr/>
            <p:nvPr/>
          </p:nvSpPr>
          <p:spPr>
            <a:xfrm>
              <a:off x="3938226" y="161118"/>
              <a:ext cx="256200" cy="26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6"/>
            <p:cNvSpPr/>
            <p:nvPr/>
          </p:nvSpPr>
          <p:spPr>
            <a:xfrm>
              <a:off x="2797467" y="678550"/>
              <a:ext cx="256200" cy="26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6"/>
            <p:cNvSpPr/>
            <p:nvPr/>
          </p:nvSpPr>
          <p:spPr>
            <a:xfrm>
              <a:off x="3367821" y="678550"/>
              <a:ext cx="256200" cy="26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6"/>
            <p:cNvSpPr/>
            <p:nvPr/>
          </p:nvSpPr>
          <p:spPr>
            <a:xfrm>
              <a:off x="3938201" y="678550"/>
              <a:ext cx="256200" cy="26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6"/>
            <p:cNvSpPr/>
            <p:nvPr/>
          </p:nvSpPr>
          <p:spPr>
            <a:xfrm>
              <a:off x="2797467" y="1196125"/>
              <a:ext cx="256200" cy="26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6"/>
            <p:cNvSpPr/>
            <p:nvPr/>
          </p:nvSpPr>
          <p:spPr>
            <a:xfrm>
              <a:off x="3367821" y="1196125"/>
              <a:ext cx="256200" cy="26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6"/>
            <p:cNvSpPr/>
            <p:nvPr/>
          </p:nvSpPr>
          <p:spPr>
            <a:xfrm>
              <a:off x="3938201" y="1196125"/>
              <a:ext cx="256200" cy="26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9" name="Google Shape;1499;p26"/>
          <p:cNvSpPr txBox="1">
            <a:spLocks noGrp="1"/>
          </p:cNvSpPr>
          <p:nvPr>
            <p:ph type="title"/>
          </p:nvPr>
        </p:nvSpPr>
        <p:spPr>
          <a:xfrm flipH="1">
            <a:off x="987150" y="378991"/>
            <a:ext cx="74433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"/>
              <a:buNone/>
              <a:defRPr sz="32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_1_1_1"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1" name="Google Shape;1501;p27"/>
          <p:cNvGrpSpPr/>
          <p:nvPr/>
        </p:nvGrpSpPr>
        <p:grpSpPr>
          <a:xfrm>
            <a:off x="81300" y="-39450"/>
            <a:ext cx="8952300" cy="5222400"/>
            <a:chOff x="81300" y="-39450"/>
            <a:chExt cx="8952300" cy="5222400"/>
          </a:xfrm>
        </p:grpSpPr>
        <p:cxnSp>
          <p:nvCxnSpPr>
            <p:cNvPr id="1502" name="Google Shape;1502;p27"/>
            <p:cNvCxnSpPr/>
            <p:nvPr/>
          </p:nvCxnSpPr>
          <p:spPr>
            <a:xfrm flipH="1">
              <a:off x="81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3" name="Google Shape;1503;p27"/>
            <p:cNvCxnSpPr/>
            <p:nvPr/>
          </p:nvCxnSpPr>
          <p:spPr>
            <a:xfrm flipH="1">
              <a:off x="235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4" name="Google Shape;1504;p27"/>
            <p:cNvCxnSpPr/>
            <p:nvPr/>
          </p:nvCxnSpPr>
          <p:spPr>
            <a:xfrm flipH="1">
              <a:off x="389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5" name="Google Shape;1505;p27"/>
            <p:cNvCxnSpPr/>
            <p:nvPr/>
          </p:nvCxnSpPr>
          <p:spPr>
            <a:xfrm flipH="1">
              <a:off x="543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6" name="Google Shape;1506;p27"/>
            <p:cNvCxnSpPr/>
            <p:nvPr/>
          </p:nvCxnSpPr>
          <p:spPr>
            <a:xfrm flipH="1">
              <a:off x="698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7" name="Google Shape;1507;p27"/>
            <p:cNvCxnSpPr/>
            <p:nvPr/>
          </p:nvCxnSpPr>
          <p:spPr>
            <a:xfrm flipH="1">
              <a:off x="852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8" name="Google Shape;1508;p27"/>
            <p:cNvCxnSpPr/>
            <p:nvPr/>
          </p:nvCxnSpPr>
          <p:spPr>
            <a:xfrm flipH="1">
              <a:off x="1006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9" name="Google Shape;1509;p27"/>
            <p:cNvCxnSpPr/>
            <p:nvPr/>
          </p:nvCxnSpPr>
          <p:spPr>
            <a:xfrm flipH="1">
              <a:off x="1160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0" name="Google Shape;1510;p27"/>
            <p:cNvCxnSpPr/>
            <p:nvPr/>
          </p:nvCxnSpPr>
          <p:spPr>
            <a:xfrm flipH="1">
              <a:off x="1314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1" name="Google Shape;1511;p27"/>
            <p:cNvCxnSpPr/>
            <p:nvPr/>
          </p:nvCxnSpPr>
          <p:spPr>
            <a:xfrm flipH="1">
              <a:off x="1469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2" name="Google Shape;1512;p27"/>
            <p:cNvCxnSpPr/>
            <p:nvPr/>
          </p:nvCxnSpPr>
          <p:spPr>
            <a:xfrm flipH="1">
              <a:off x="1623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27"/>
            <p:cNvCxnSpPr/>
            <p:nvPr/>
          </p:nvCxnSpPr>
          <p:spPr>
            <a:xfrm flipH="1">
              <a:off x="1777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27"/>
            <p:cNvCxnSpPr/>
            <p:nvPr/>
          </p:nvCxnSpPr>
          <p:spPr>
            <a:xfrm flipH="1">
              <a:off x="1931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5" name="Google Shape;1515;p27"/>
            <p:cNvCxnSpPr/>
            <p:nvPr/>
          </p:nvCxnSpPr>
          <p:spPr>
            <a:xfrm flipH="1">
              <a:off x="2085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6" name="Google Shape;1516;p27"/>
            <p:cNvCxnSpPr/>
            <p:nvPr/>
          </p:nvCxnSpPr>
          <p:spPr>
            <a:xfrm flipH="1">
              <a:off x="2240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7" name="Google Shape;1517;p27"/>
            <p:cNvCxnSpPr/>
            <p:nvPr/>
          </p:nvCxnSpPr>
          <p:spPr>
            <a:xfrm flipH="1">
              <a:off x="2394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8" name="Google Shape;1518;p27"/>
            <p:cNvCxnSpPr/>
            <p:nvPr/>
          </p:nvCxnSpPr>
          <p:spPr>
            <a:xfrm flipH="1">
              <a:off x="2548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9" name="Google Shape;1519;p27"/>
            <p:cNvCxnSpPr/>
            <p:nvPr/>
          </p:nvCxnSpPr>
          <p:spPr>
            <a:xfrm flipH="1">
              <a:off x="2702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0" name="Google Shape;1520;p27"/>
            <p:cNvCxnSpPr/>
            <p:nvPr/>
          </p:nvCxnSpPr>
          <p:spPr>
            <a:xfrm flipH="1">
              <a:off x="2856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1" name="Google Shape;1521;p27"/>
            <p:cNvCxnSpPr/>
            <p:nvPr/>
          </p:nvCxnSpPr>
          <p:spPr>
            <a:xfrm flipH="1">
              <a:off x="3011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2" name="Google Shape;1522;p27"/>
            <p:cNvCxnSpPr/>
            <p:nvPr/>
          </p:nvCxnSpPr>
          <p:spPr>
            <a:xfrm flipH="1">
              <a:off x="3165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3" name="Google Shape;1523;p27"/>
            <p:cNvCxnSpPr/>
            <p:nvPr/>
          </p:nvCxnSpPr>
          <p:spPr>
            <a:xfrm flipH="1">
              <a:off x="3319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4" name="Google Shape;1524;p27"/>
            <p:cNvCxnSpPr/>
            <p:nvPr/>
          </p:nvCxnSpPr>
          <p:spPr>
            <a:xfrm flipH="1">
              <a:off x="3473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5" name="Google Shape;1525;p27"/>
            <p:cNvCxnSpPr/>
            <p:nvPr/>
          </p:nvCxnSpPr>
          <p:spPr>
            <a:xfrm flipH="1">
              <a:off x="3627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6" name="Google Shape;1526;p27"/>
            <p:cNvCxnSpPr/>
            <p:nvPr/>
          </p:nvCxnSpPr>
          <p:spPr>
            <a:xfrm flipH="1">
              <a:off x="3782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7" name="Google Shape;1527;p27"/>
            <p:cNvCxnSpPr/>
            <p:nvPr/>
          </p:nvCxnSpPr>
          <p:spPr>
            <a:xfrm flipH="1">
              <a:off x="3936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8" name="Google Shape;1528;p27"/>
            <p:cNvCxnSpPr/>
            <p:nvPr/>
          </p:nvCxnSpPr>
          <p:spPr>
            <a:xfrm flipH="1">
              <a:off x="4090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9" name="Google Shape;1529;p27"/>
            <p:cNvCxnSpPr/>
            <p:nvPr/>
          </p:nvCxnSpPr>
          <p:spPr>
            <a:xfrm flipH="1">
              <a:off x="4244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0" name="Google Shape;1530;p27"/>
            <p:cNvCxnSpPr/>
            <p:nvPr/>
          </p:nvCxnSpPr>
          <p:spPr>
            <a:xfrm flipH="1">
              <a:off x="4398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1" name="Google Shape;1531;p27"/>
            <p:cNvCxnSpPr/>
            <p:nvPr/>
          </p:nvCxnSpPr>
          <p:spPr>
            <a:xfrm flipH="1">
              <a:off x="4553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2" name="Google Shape;1532;p27"/>
            <p:cNvCxnSpPr/>
            <p:nvPr/>
          </p:nvCxnSpPr>
          <p:spPr>
            <a:xfrm flipH="1">
              <a:off x="4707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3" name="Google Shape;1533;p27"/>
            <p:cNvCxnSpPr/>
            <p:nvPr/>
          </p:nvCxnSpPr>
          <p:spPr>
            <a:xfrm flipH="1">
              <a:off x="4861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4" name="Google Shape;1534;p27"/>
            <p:cNvCxnSpPr/>
            <p:nvPr/>
          </p:nvCxnSpPr>
          <p:spPr>
            <a:xfrm flipH="1">
              <a:off x="5015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5" name="Google Shape;1535;p27"/>
            <p:cNvCxnSpPr/>
            <p:nvPr/>
          </p:nvCxnSpPr>
          <p:spPr>
            <a:xfrm flipH="1">
              <a:off x="5169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6" name="Google Shape;1536;p27"/>
            <p:cNvCxnSpPr/>
            <p:nvPr/>
          </p:nvCxnSpPr>
          <p:spPr>
            <a:xfrm flipH="1">
              <a:off x="5324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7" name="Google Shape;1537;p27"/>
            <p:cNvCxnSpPr/>
            <p:nvPr/>
          </p:nvCxnSpPr>
          <p:spPr>
            <a:xfrm flipH="1">
              <a:off x="5478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8" name="Google Shape;1538;p27"/>
            <p:cNvCxnSpPr/>
            <p:nvPr/>
          </p:nvCxnSpPr>
          <p:spPr>
            <a:xfrm flipH="1">
              <a:off x="5632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9" name="Google Shape;1539;p27"/>
            <p:cNvCxnSpPr/>
            <p:nvPr/>
          </p:nvCxnSpPr>
          <p:spPr>
            <a:xfrm flipH="1">
              <a:off x="5786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0" name="Google Shape;1540;p27"/>
            <p:cNvCxnSpPr/>
            <p:nvPr/>
          </p:nvCxnSpPr>
          <p:spPr>
            <a:xfrm flipH="1">
              <a:off x="5940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1" name="Google Shape;1541;p27"/>
            <p:cNvCxnSpPr/>
            <p:nvPr/>
          </p:nvCxnSpPr>
          <p:spPr>
            <a:xfrm flipH="1">
              <a:off x="6095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2" name="Google Shape;1542;p27"/>
            <p:cNvCxnSpPr/>
            <p:nvPr/>
          </p:nvCxnSpPr>
          <p:spPr>
            <a:xfrm flipH="1">
              <a:off x="6249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3" name="Google Shape;1543;p27"/>
            <p:cNvCxnSpPr/>
            <p:nvPr/>
          </p:nvCxnSpPr>
          <p:spPr>
            <a:xfrm flipH="1">
              <a:off x="6403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4" name="Google Shape;1544;p27"/>
            <p:cNvCxnSpPr/>
            <p:nvPr/>
          </p:nvCxnSpPr>
          <p:spPr>
            <a:xfrm flipH="1">
              <a:off x="6557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5" name="Google Shape;1545;p27"/>
            <p:cNvCxnSpPr/>
            <p:nvPr/>
          </p:nvCxnSpPr>
          <p:spPr>
            <a:xfrm flipH="1">
              <a:off x="6711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6" name="Google Shape;1546;p27"/>
            <p:cNvCxnSpPr/>
            <p:nvPr/>
          </p:nvCxnSpPr>
          <p:spPr>
            <a:xfrm flipH="1">
              <a:off x="6866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7" name="Google Shape;1547;p27"/>
            <p:cNvCxnSpPr/>
            <p:nvPr/>
          </p:nvCxnSpPr>
          <p:spPr>
            <a:xfrm flipH="1">
              <a:off x="7020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8" name="Google Shape;1548;p27"/>
            <p:cNvCxnSpPr/>
            <p:nvPr/>
          </p:nvCxnSpPr>
          <p:spPr>
            <a:xfrm flipH="1">
              <a:off x="7174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9" name="Google Shape;1549;p27"/>
            <p:cNvCxnSpPr/>
            <p:nvPr/>
          </p:nvCxnSpPr>
          <p:spPr>
            <a:xfrm flipH="1">
              <a:off x="7328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0" name="Google Shape;1550;p27"/>
            <p:cNvCxnSpPr/>
            <p:nvPr/>
          </p:nvCxnSpPr>
          <p:spPr>
            <a:xfrm flipH="1">
              <a:off x="7482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1" name="Google Shape;1551;p27"/>
            <p:cNvCxnSpPr/>
            <p:nvPr/>
          </p:nvCxnSpPr>
          <p:spPr>
            <a:xfrm flipH="1">
              <a:off x="7637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2" name="Google Shape;1552;p27"/>
            <p:cNvCxnSpPr/>
            <p:nvPr/>
          </p:nvCxnSpPr>
          <p:spPr>
            <a:xfrm flipH="1">
              <a:off x="7791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" name="Google Shape;1553;p27"/>
            <p:cNvCxnSpPr/>
            <p:nvPr/>
          </p:nvCxnSpPr>
          <p:spPr>
            <a:xfrm flipH="1">
              <a:off x="7945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" name="Google Shape;1554;p27"/>
            <p:cNvCxnSpPr/>
            <p:nvPr/>
          </p:nvCxnSpPr>
          <p:spPr>
            <a:xfrm flipH="1">
              <a:off x="8099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27"/>
            <p:cNvCxnSpPr/>
            <p:nvPr/>
          </p:nvCxnSpPr>
          <p:spPr>
            <a:xfrm flipH="1">
              <a:off x="8253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6" name="Google Shape;1556;p27"/>
            <p:cNvCxnSpPr/>
            <p:nvPr/>
          </p:nvCxnSpPr>
          <p:spPr>
            <a:xfrm flipH="1">
              <a:off x="8408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7" name="Google Shape;1557;p27"/>
            <p:cNvCxnSpPr/>
            <p:nvPr/>
          </p:nvCxnSpPr>
          <p:spPr>
            <a:xfrm flipH="1">
              <a:off x="8562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8" name="Google Shape;1558;p27"/>
            <p:cNvCxnSpPr/>
            <p:nvPr/>
          </p:nvCxnSpPr>
          <p:spPr>
            <a:xfrm flipH="1">
              <a:off x="8716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9" name="Google Shape;1559;p27"/>
            <p:cNvCxnSpPr/>
            <p:nvPr/>
          </p:nvCxnSpPr>
          <p:spPr>
            <a:xfrm flipH="1">
              <a:off x="8870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0" name="Google Shape;1560;p27"/>
            <p:cNvCxnSpPr/>
            <p:nvPr/>
          </p:nvCxnSpPr>
          <p:spPr>
            <a:xfrm flipH="1">
              <a:off x="9024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61" name="Google Shape;1561;p27"/>
          <p:cNvSpPr/>
          <p:nvPr/>
        </p:nvSpPr>
        <p:spPr>
          <a:xfrm>
            <a:off x="712300" y="-33125"/>
            <a:ext cx="7718100" cy="522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2" name="Google Shape;1562;p27"/>
          <p:cNvSpPr/>
          <p:nvPr/>
        </p:nvSpPr>
        <p:spPr>
          <a:xfrm>
            <a:off x="0" y="3677400"/>
            <a:ext cx="3611100" cy="1466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3" name="Google Shape;1563;p27"/>
          <p:cNvGrpSpPr/>
          <p:nvPr/>
        </p:nvGrpSpPr>
        <p:grpSpPr>
          <a:xfrm rot="-1171273" flipH="1">
            <a:off x="375816" y="3790370"/>
            <a:ext cx="535948" cy="497793"/>
            <a:chOff x="2797467" y="161118"/>
            <a:chExt cx="1396959" cy="1297507"/>
          </a:xfrm>
        </p:grpSpPr>
        <p:sp>
          <p:nvSpPr>
            <p:cNvPr id="1564" name="Google Shape;1564;p27"/>
            <p:cNvSpPr/>
            <p:nvPr/>
          </p:nvSpPr>
          <p:spPr>
            <a:xfrm>
              <a:off x="2797467" y="161118"/>
              <a:ext cx="256200" cy="26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7"/>
            <p:cNvSpPr/>
            <p:nvPr/>
          </p:nvSpPr>
          <p:spPr>
            <a:xfrm>
              <a:off x="3367846" y="161118"/>
              <a:ext cx="256200" cy="26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7"/>
            <p:cNvSpPr/>
            <p:nvPr/>
          </p:nvSpPr>
          <p:spPr>
            <a:xfrm>
              <a:off x="3938226" y="161118"/>
              <a:ext cx="256200" cy="26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7"/>
            <p:cNvSpPr/>
            <p:nvPr/>
          </p:nvSpPr>
          <p:spPr>
            <a:xfrm>
              <a:off x="2797467" y="678550"/>
              <a:ext cx="256200" cy="26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7"/>
            <p:cNvSpPr/>
            <p:nvPr/>
          </p:nvSpPr>
          <p:spPr>
            <a:xfrm>
              <a:off x="3367821" y="678550"/>
              <a:ext cx="256200" cy="26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7"/>
            <p:cNvSpPr/>
            <p:nvPr/>
          </p:nvSpPr>
          <p:spPr>
            <a:xfrm>
              <a:off x="3938201" y="678550"/>
              <a:ext cx="256200" cy="26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7"/>
            <p:cNvSpPr/>
            <p:nvPr/>
          </p:nvSpPr>
          <p:spPr>
            <a:xfrm>
              <a:off x="2797467" y="1196125"/>
              <a:ext cx="256200" cy="26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7"/>
            <p:cNvSpPr/>
            <p:nvPr/>
          </p:nvSpPr>
          <p:spPr>
            <a:xfrm>
              <a:off x="3367821" y="1196125"/>
              <a:ext cx="256200" cy="26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7"/>
            <p:cNvSpPr/>
            <p:nvPr/>
          </p:nvSpPr>
          <p:spPr>
            <a:xfrm>
              <a:off x="3938201" y="1196125"/>
              <a:ext cx="256200" cy="26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3" name="Google Shape;1573;p27"/>
          <p:cNvSpPr txBox="1">
            <a:spLocks noGrp="1"/>
          </p:cNvSpPr>
          <p:nvPr>
            <p:ph type="subTitle" idx="1"/>
          </p:nvPr>
        </p:nvSpPr>
        <p:spPr>
          <a:xfrm>
            <a:off x="1632400" y="3083700"/>
            <a:ext cx="2016600" cy="7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74" name="Google Shape;1574;p27"/>
          <p:cNvSpPr txBox="1">
            <a:spLocks noGrp="1"/>
          </p:cNvSpPr>
          <p:nvPr>
            <p:ph type="subTitle" idx="2"/>
          </p:nvPr>
        </p:nvSpPr>
        <p:spPr>
          <a:xfrm>
            <a:off x="5495938" y="3101850"/>
            <a:ext cx="2016600" cy="7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75" name="Google Shape;1575;p27"/>
          <p:cNvSpPr/>
          <p:nvPr/>
        </p:nvSpPr>
        <p:spPr>
          <a:xfrm rot="-10019926">
            <a:off x="8228068" y="4448348"/>
            <a:ext cx="974788" cy="9688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6" name="Google Shape;1576;p27"/>
          <p:cNvSpPr txBox="1">
            <a:spLocks noGrp="1"/>
          </p:cNvSpPr>
          <p:nvPr>
            <p:ph type="title"/>
          </p:nvPr>
        </p:nvSpPr>
        <p:spPr>
          <a:xfrm flipH="1">
            <a:off x="1526050" y="2692352"/>
            <a:ext cx="22293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1577" name="Google Shape;1577;p27"/>
          <p:cNvSpPr txBox="1">
            <a:spLocks noGrp="1"/>
          </p:cNvSpPr>
          <p:nvPr>
            <p:ph type="title" idx="3"/>
          </p:nvPr>
        </p:nvSpPr>
        <p:spPr>
          <a:xfrm flipH="1">
            <a:off x="5389588" y="2692350"/>
            <a:ext cx="22293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1578" name="Google Shape;1578;p27"/>
          <p:cNvSpPr txBox="1">
            <a:spLocks noGrp="1"/>
          </p:cNvSpPr>
          <p:nvPr>
            <p:ph type="title" idx="4"/>
          </p:nvPr>
        </p:nvSpPr>
        <p:spPr>
          <a:xfrm flipH="1">
            <a:off x="987150" y="378991"/>
            <a:ext cx="74433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"/>
              <a:buNone/>
              <a:defRPr sz="32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solidFill>
          <a:schemeClr val="accent2"/>
        </a:solidFill>
        <a:effectLst/>
      </p:bgPr>
    </p:bg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0" name="Google Shape;1580;p28"/>
          <p:cNvGrpSpPr/>
          <p:nvPr/>
        </p:nvGrpSpPr>
        <p:grpSpPr>
          <a:xfrm>
            <a:off x="20275" y="-56271"/>
            <a:ext cx="9119425" cy="5231520"/>
            <a:chOff x="81300" y="-39449"/>
            <a:chExt cx="9119425" cy="2619034"/>
          </a:xfrm>
        </p:grpSpPr>
        <p:grpSp>
          <p:nvGrpSpPr>
            <p:cNvPr id="1581" name="Google Shape;1581;p28"/>
            <p:cNvGrpSpPr/>
            <p:nvPr/>
          </p:nvGrpSpPr>
          <p:grpSpPr>
            <a:xfrm>
              <a:off x="81300" y="-39449"/>
              <a:ext cx="4480500" cy="2619034"/>
              <a:chOff x="81300" y="-39450"/>
              <a:chExt cx="4480500" cy="5222400"/>
            </a:xfrm>
          </p:grpSpPr>
          <p:cxnSp>
            <p:nvCxnSpPr>
              <p:cNvPr id="1582" name="Google Shape;1582;p28"/>
              <p:cNvCxnSpPr/>
              <p:nvPr/>
            </p:nvCxnSpPr>
            <p:spPr>
              <a:xfrm flipH="1">
                <a:off x="81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3" name="Google Shape;1583;p28"/>
              <p:cNvCxnSpPr/>
              <p:nvPr/>
            </p:nvCxnSpPr>
            <p:spPr>
              <a:xfrm flipH="1">
                <a:off x="235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4" name="Google Shape;1584;p28"/>
              <p:cNvCxnSpPr/>
              <p:nvPr/>
            </p:nvCxnSpPr>
            <p:spPr>
              <a:xfrm flipH="1">
                <a:off x="389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5" name="Google Shape;1585;p28"/>
              <p:cNvCxnSpPr/>
              <p:nvPr/>
            </p:nvCxnSpPr>
            <p:spPr>
              <a:xfrm flipH="1">
                <a:off x="543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6" name="Google Shape;1586;p28"/>
              <p:cNvCxnSpPr/>
              <p:nvPr/>
            </p:nvCxnSpPr>
            <p:spPr>
              <a:xfrm flipH="1">
                <a:off x="698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7" name="Google Shape;1587;p28"/>
              <p:cNvCxnSpPr/>
              <p:nvPr/>
            </p:nvCxnSpPr>
            <p:spPr>
              <a:xfrm flipH="1">
                <a:off x="852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8" name="Google Shape;1588;p28"/>
              <p:cNvCxnSpPr/>
              <p:nvPr/>
            </p:nvCxnSpPr>
            <p:spPr>
              <a:xfrm flipH="1">
                <a:off x="1006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9" name="Google Shape;1589;p28"/>
              <p:cNvCxnSpPr/>
              <p:nvPr/>
            </p:nvCxnSpPr>
            <p:spPr>
              <a:xfrm flipH="1">
                <a:off x="1160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0" name="Google Shape;1590;p28"/>
              <p:cNvCxnSpPr/>
              <p:nvPr/>
            </p:nvCxnSpPr>
            <p:spPr>
              <a:xfrm flipH="1">
                <a:off x="1314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1" name="Google Shape;1591;p28"/>
              <p:cNvCxnSpPr/>
              <p:nvPr/>
            </p:nvCxnSpPr>
            <p:spPr>
              <a:xfrm flipH="1">
                <a:off x="1469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2" name="Google Shape;1592;p28"/>
              <p:cNvCxnSpPr/>
              <p:nvPr/>
            </p:nvCxnSpPr>
            <p:spPr>
              <a:xfrm flipH="1">
                <a:off x="1623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3" name="Google Shape;1593;p28"/>
              <p:cNvCxnSpPr/>
              <p:nvPr/>
            </p:nvCxnSpPr>
            <p:spPr>
              <a:xfrm flipH="1">
                <a:off x="1777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4" name="Google Shape;1594;p28"/>
              <p:cNvCxnSpPr/>
              <p:nvPr/>
            </p:nvCxnSpPr>
            <p:spPr>
              <a:xfrm flipH="1">
                <a:off x="1931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5" name="Google Shape;1595;p28"/>
              <p:cNvCxnSpPr/>
              <p:nvPr/>
            </p:nvCxnSpPr>
            <p:spPr>
              <a:xfrm flipH="1">
                <a:off x="2085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6" name="Google Shape;1596;p28"/>
              <p:cNvCxnSpPr/>
              <p:nvPr/>
            </p:nvCxnSpPr>
            <p:spPr>
              <a:xfrm flipH="1">
                <a:off x="2240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7" name="Google Shape;1597;p28"/>
              <p:cNvCxnSpPr/>
              <p:nvPr/>
            </p:nvCxnSpPr>
            <p:spPr>
              <a:xfrm flipH="1">
                <a:off x="2394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8" name="Google Shape;1598;p28"/>
              <p:cNvCxnSpPr/>
              <p:nvPr/>
            </p:nvCxnSpPr>
            <p:spPr>
              <a:xfrm flipH="1">
                <a:off x="2548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9" name="Google Shape;1599;p28"/>
              <p:cNvCxnSpPr/>
              <p:nvPr/>
            </p:nvCxnSpPr>
            <p:spPr>
              <a:xfrm flipH="1">
                <a:off x="2702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0" name="Google Shape;1600;p28"/>
              <p:cNvCxnSpPr/>
              <p:nvPr/>
            </p:nvCxnSpPr>
            <p:spPr>
              <a:xfrm flipH="1">
                <a:off x="2856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1" name="Google Shape;1601;p28"/>
              <p:cNvCxnSpPr/>
              <p:nvPr/>
            </p:nvCxnSpPr>
            <p:spPr>
              <a:xfrm flipH="1">
                <a:off x="3011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2" name="Google Shape;1602;p28"/>
              <p:cNvCxnSpPr/>
              <p:nvPr/>
            </p:nvCxnSpPr>
            <p:spPr>
              <a:xfrm flipH="1">
                <a:off x="3165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3" name="Google Shape;1603;p28"/>
              <p:cNvCxnSpPr/>
              <p:nvPr/>
            </p:nvCxnSpPr>
            <p:spPr>
              <a:xfrm flipH="1">
                <a:off x="3319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4" name="Google Shape;1604;p28"/>
              <p:cNvCxnSpPr/>
              <p:nvPr/>
            </p:nvCxnSpPr>
            <p:spPr>
              <a:xfrm flipH="1">
                <a:off x="3473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5" name="Google Shape;1605;p28"/>
              <p:cNvCxnSpPr/>
              <p:nvPr/>
            </p:nvCxnSpPr>
            <p:spPr>
              <a:xfrm flipH="1">
                <a:off x="3627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6" name="Google Shape;1606;p28"/>
              <p:cNvCxnSpPr/>
              <p:nvPr/>
            </p:nvCxnSpPr>
            <p:spPr>
              <a:xfrm flipH="1">
                <a:off x="3782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7" name="Google Shape;1607;p28"/>
              <p:cNvCxnSpPr/>
              <p:nvPr/>
            </p:nvCxnSpPr>
            <p:spPr>
              <a:xfrm flipH="1">
                <a:off x="3936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8" name="Google Shape;1608;p28"/>
              <p:cNvCxnSpPr/>
              <p:nvPr/>
            </p:nvCxnSpPr>
            <p:spPr>
              <a:xfrm flipH="1">
                <a:off x="4090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9" name="Google Shape;1609;p28"/>
              <p:cNvCxnSpPr/>
              <p:nvPr/>
            </p:nvCxnSpPr>
            <p:spPr>
              <a:xfrm flipH="1">
                <a:off x="4244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0" name="Google Shape;1610;p28"/>
              <p:cNvCxnSpPr/>
              <p:nvPr/>
            </p:nvCxnSpPr>
            <p:spPr>
              <a:xfrm flipH="1">
                <a:off x="4398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1" name="Google Shape;1611;p28"/>
              <p:cNvCxnSpPr/>
              <p:nvPr/>
            </p:nvCxnSpPr>
            <p:spPr>
              <a:xfrm flipH="1">
                <a:off x="4553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12" name="Google Shape;1612;p28"/>
            <p:cNvGrpSpPr/>
            <p:nvPr/>
          </p:nvGrpSpPr>
          <p:grpSpPr>
            <a:xfrm>
              <a:off x="4713763" y="-39449"/>
              <a:ext cx="4486963" cy="2619034"/>
              <a:chOff x="74838" y="-39450"/>
              <a:chExt cx="4486963" cy="5222400"/>
            </a:xfrm>
          </p:grpSpPr>
          <p:cxnSp>
            <p:nvCxnSpPr>
              <p:cNvPr id="1613" name="Google Shape;1613;p28"/>
              <p:cNvCxnSpPr/>
              <p:nvPr/>
            </p:nvCxnSpPr>
            <p:spPr>
              <a:xfrm flipH="1">
                <a:off x="74838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4" name="Google Shape;1614;p28"/>
              <p:cNvCxnSpPr/>
              <p:nvPr/>
            </p:nvCxnSpPr>
            <p:spPr>
              <a:xfrm flipH="1">
                <a:off x="235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5" name="Google Shape;1615;p28"/>
              <p:cNvCxnSpPr/>
              <p:nvPr/>
            </p:nvCxnSpPr>
            <p:spPr>
              <a:xfrm flipH="1">
                <a:off x="389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6" name="Google Shape;1616;p28"/>
              <p:cNvCxnSpPr/>
              <p:nvPr/>
            </p:nvCxnSpPr>
            <p:spPr>
              <a:xfrm flipH="1">
                <a:off x="543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7" name="Google Shape;1617;p28"/>
              <p:cNvCxnSpPr/>
              <p:nvPr/>
            </p:nvCxnSpPr>
            <p:spPr>
              <a:xfrm flipH="1">
                <a:off x="698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8" name="Google Shape;1618;p28"/>
              <p:cNvCxnSpPr/>
              <p:nvPr/>
            </p:nvCxnSpPr>
            <p:spPr>
              <a:xfrm flipH="1">
                <a:off x="852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9" name="Google Shape;1619;p28"/>
              <p:cNvCxnSpPr/>
              <p:nvPr/>
            </p:nvCxnSpPr>
            <p:spPr>
              <a:xfrm flipH="1">
                <a:off x="1006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0" name="Google Shape;1620;p28"/>
              <p:cNvCxnSpPr/>
              <p:nvPr/>
            </p:nvCxnSpPr>
            <p:spPr>
              <a:xfrm flipH="1">
                <a:off x="1160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1" name="Google Shape;1621;p28"/>
              <p:cNvCxnSpPr/>
              <p:nvPr/>
            </p:nvCxnSpPr>
            <p:spPr>
              <a:xfrm flipH="1">
                <a:off x="1314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2" name="Google Shape;1622;p28"/>
              <p:cNvCxnSpPr/>
              <p:nvPr/>
            </p:nvCxnSpPr>
            <p:spPr>
              <a:xfrm flipH="1">
                <a:off x="1469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3" name="Google Shape;1623;p28"/>
              <p:cNvCxnSpPr/>
              <p:nvPr/>
            </p:nvCxnSpPr>
            <p:spPr>
              <a:xfrm flipH="1">
                <a:off x="1623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4" name="Google Shape;1624;p28"/>
              <p:cNvCxnSpPr/>
              <p:nvPr/>
            </p:nvCxnSpPr>
            <p:spPr>
              <a:xfrm flipH="1">
                <a:off x="1777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5" name="Google Shape;1625;p28"/>
              <p:cNvCxnSpPr/>
              <p:nvPr/>
            </p:nvCxnSpPr>
            <p:spPr>
              <a:xfrm flipH="1">
                <a:off x="1931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6" name="Google Shape;1626;p28"/>
              <p:cNvCxnSpPr/>
              <p:nvPr/>
            </p:nvCxnSpPr>
            <p:spPr>
              <a:xfrm flipH="1">
                <a:off x="2085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7" name="Google Shape;1627;p28"/>
              <p:cNvCxnSpPr/>
              <p:nvPr/>
            </p:nvCxnSpPr>
            <p:spPr>
              <a:xfrm flipH="1">
                <a:off x="2240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8" name="Google Shape;1628;p28"/>
              <p:cNvCxnSpPr/>
              <p:nvPr/>
            </p:nvCxnSpPr>
            <p:spPr>
              <a:xfrm flipH="1">
                <a:off x="2394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9" name="Google Shape;1629;p28"/>
              <p:cNvCxnSpPr/>
              <p:nvPr/>
            </p:nvCxnSpPr>
            <p:spPr>
              <a:xfrm flipH="1">
                <a:off x="2548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0" name="Google Shape;1630;p28"/>
              <p:cNvCxnSpPr/>
              <p:nvPr/>
            </p:nvCxnSpPr>
            <p:spPr>
              <a:xfrm flipH="1">
                <a:off x="2702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1" name="Google Shape;1631;p28"/>
              <p:cNvCxnSpPr/>
              <p:nvPr/>
            </p:nvCxnSpPr>
            <p:spPr>
              <a:xfrm flipH="1">
                <a:off x="2856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2" name="Google Shape;1632;p28"/>
              <p:cNvCxnSpPr/>
              <p:nvPr/>
            </p:nvCxnSpPr>
            <p:spPr>
              <a:xfrm flipH="1">
                <a:off x="3011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3" name="Google Shape;1633;p28"/>
              <p:cNvCxnSpPr/>
              <p:nvPr/>
            </p:nvCxnSpPr>
            <p:spPr>
              <a:xfrm flipH="1">
                <a:off x="3165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4" name="Google Shape;1634;p28"/>
              <p:cNvCxnSpPr/>
              <p:nvPr/>
            </p:nvCxnSpPr>
            <p:spPr>
              <a:xfrm flipH="1">
                <a:off x="3319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5" name="Google Shape;1635;p28"/>
              <p:cNvCxnSpPr/>
              <p:nvPr/>
            </p:nvCxnSpPr>
            <p:spPr>
              <a:xfrm flipH="1">
                <a:off x="3473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6" name="Google Shape;1636;p28"/>
              <p:cNvCxnSpPr/>
              <p:nvPr/>
            </p:nvCxnSpPr>
            <p:spPr>
              <a:xfrm flipH="1">
                <a:off x="3627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7" name="Google Shape;1637;p28"/>
              <p:cNvCxnSpPr/>
              <p:nvPr/>
            </p:nvCxnSpPr>
            <p:spPr>
              <a:xfrm flipH="1">
                <a:off x="3782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8" name="Google Shape;1638;p28"/>
              <p:cNvCxnSpPr/>
              <p:nvPr/>
            </p:nvCxnSpPr>
            <p:spPr>
              <a:xfrm flipH="1">
                <a:off x="3936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9" name="Google Shape;1639;p28"/>
              <p:cNvCxnSpPr/>
              <p:nvPr/>
            </p:nvCxnSpPr>
            <p:spPr>
              <a:xfrm flipH="1">
                <a:off x="4090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40" name="Google Shape;1640;p28"/>
              <p:cNvCxnSpPr/>
              <p:nvPr/>
            </p:nvCxnSpPr>
            <p:spPr>
              <a:xfrm flipH="1">
                <a:off x="4244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41" name="Google Shape;1641;p28"/>
              <p:cNvCxnSpPr/>
              <p:nvPr/>
            </p:nvCxnSpPr>
            <p:spPr>
              <a:xfrm flipH="1">
                <a:off x="4398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42" name="Google Shape;1642;p28"/>
              <p:cNvCxnSpPr/>
              <p:nvPr/>
            </p:nvCxnSpPr>
            <p:spPr>
              <a:xfrm flipH="1">
                <a:off x="4553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643" name="Google Shape;1643;p28"/>
          <p:cNvSpPr txBox="1">
            <a:spLocks noGrp="1"/>
          </p:cNvSpPr>
          <p:nvPr>
            <p:ph type="title" hasCustomPrompt="1"/>
          </p:nvPr>
        </p:nvSpPr>
        <p:spPr>
          <a:xfrm flipH="1">
            <a:off x="522562" y="1668291"/>
            <a:ext cx="819900" cy="4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None/>
              <a:defRPr sz="20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Font typeface="IBM Plex Sans"/>
              <a:buNone/>
              <a:defRPr sz="120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Font typeface="IBM Plex Sans"/>
              <a:buNone/>
              <a:defRPr sz="120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Font typeface="IBM Plex Sans"/>
              <a:buNone/>
              <a:defRPr sz="120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Font typeface="IBM Plex Sans"/>
              <a:buNone/>
              <a:defRPr sz="120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Font typeface="IBM Plex Sans"/>
              <a:buNone/>
              <a:defRPr sz="120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Font typeface="IBM Plex Sans"/>
              <a:buNone/>
              <a:defRPr sz="120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Font typeface="IBM Plex Sans"/>
              <a:buNone/>
              <a:defRPr sz="120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Font typeface="IBM Plex Sans"/>
              <a:buNone/>
              <a:defRPr sz="120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t>xx%</a:t>
            </a:r>
          </a:p>
        </p:txBody>
      </p:sp>
      <p:sp>
        <p:nvSpPr>
          <p:cNvPr id="1644" name="Google Shape;1644;p28"/>
          <p:cNvSpPr/>
          <p:nvPr/>
        </p:nvSpPr>
        <p:spPr>
          <a:xfrm rot="10800000">
            <a:off x="-296825" y="-96375"/>
            <a:ext cx="9709200" cy="52344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5" name="Google Shape;1645;p28"/>
          <p:cNvSpPr txBox="1">
            <a:spLocks noGrp="1"/>
          </p:cNvSpPr>
          <p:nvPr>
            <p:ph type="title" idx="2"/>
          </p:nvPr>
        </p:nvSpPr>
        <p:spPr>
          <a:xfrm flipH="1">
            <a:off x="1443574" y="1646733"/>
            <a:ext cx="25725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1646" name="Google Shape;1646;p28"/>
          <p:cNvSpPr txBox="1">
            <a:spLocks noGrp="1"/>
          </p:cNvSpPr>
          <p:nvPr>
            <p:ph type="title" idx="3"/>
          </p:nvPr>
        </p:nvSpPr>
        <p:spPr>
          <a:xfrm flipH="1">
            <a:off x="1443574" y="2296959"/>
            <a:ext cx="2732400" cy="5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itter"/>
              <a:buNone/>
              <a:defRPr sz="1400"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1647" name="Google Shape;1647;p28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522562" y="3201232"/>
            <a:ext cx="819900" cy="4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None/>
              <a:defRPr sz="20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Font typeface="IBM Plex Sans"/>
              <a:buNone/>
              <a:defRPr sz="120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Font typeface="IBM Plex Sans"/>
              <a:buNone/>
              <a:defRPr sz="120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Font typeface="IBM Plex Sans"/>
              <a:buNone/>
              <a:defRPr sz="120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Font typeface="IBM Plex Sans"/>
              <a:buNone/>
              <a:defRPr sz="120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Font typeface="IBM Plex Sans"/>
              <a:buNone/>
              <a:defRPr sz="120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Font typeface="IBM Plex Sans"/>
              <a:buNone/>
              <a:defRPr sz="120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Font typeface="IBM Plex Sans"/>
              <a:buNone/>
              <a:defRPr sz="120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Font typeface="IBM Plex Sans"/>
              <a:buNone/>
              <a:defRPr sz="120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t>xx%</a:t>
            </a:r>
          </a:p>
        </p:txBody>
      </p:sp>
      <p:sp>
        <p:nvSpPr>
          <p:cNvPr id="1648" name="Google Shape;1648;p28"/>
          <p:cNvSpPr txBox="1">
            <a:spLocks noGrp="1"/>
          </p:cNvSpPr>
          <p:nvPr>
            <p:ph type="title" idx="5"/>
          </p:nvPr>
        </p:nvSpPr>
        <p:spPr>
          <a:xfrm flipH="1">
            <a:off x="1443574" y="3183182"/>
            <a:ext cx="25725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1649" name="Google Shape;1649;p28"/>
          <p:cNvSpPr txBox="1">
            <a:spLocks noGrp="1"/>
          </p:cNvSpPr>
          <p:nvPr>
            <p:ph type="title" idx="6"/>
          </p:nvPr>
        </p:nvSpPr>
        <p:spPr>
          <a:xfrm flipH="1">
            <a:off x="1443574" y="3838170"/>
            <a:ext cx="2732400" cy="5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itter"/>
              <a:buNone/>
              <a:defRPr sz="1400"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1650" name="Google Shape;1650;p28"/>
          <p:cNvSpPr txBox="1">
            <a:spLocks noGrp="1"/>
          </p:cNvSpPr>
          <p:nvPr>
            <p:ph type="title" idx="7" hasCustomPrompt="1"/>
          </p:nvPr>
        </p:nvSpPr>
        <p:spPr>
          <a:xfrm flipH="1">
            <a:off x="4183124" y="1668291"/>
            <a:ext cx="819900" cy="4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None/>
              <a:defRPr sz="20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Font typeface="IBM Plex Sans"/>
              <a:buNone/>
              <a:defRPr sz="120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Font typeface="IBM Plex Sans"/>
              <a:buNone/>
              <a:defRPr sz="120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Font typeface="IBM Plex Sans"/>
              <a:buNone/>
              <a:defRPr sz="120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Font typeface="IBM Plex Sans"/>
              <a:buNone/>
              <a:defRPr sz="120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Font typeface="IBM Plex Sans"/>
              <a:buNone/>
              <a:defRPr sz="120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Font typeface="IBM Plex Sans"/>
              <a:buNone/>
              <a:defRPr sz="120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Font typeface="IBM Plex Sans"/>
              <a:buNone/>
              <a:defRPr sz="120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Font typeface="IBM Plex Sans"/>
              <a:buNone/>
              <a:defRPr sz="120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t>xx%</a:t>
            </a:r>
          </a:p>
        </p:txBody>
      </p:sp>
      <p:sp>
        <p:nvSpPr>
          <p:cNvPr id="1651" name="Google Shape;1651;p28"/>
          <p:cNvSpPr txBox="1">
            <a:spLocks noGrp="1"/>
          </p:cNvSpPr>
          <p:nvPr>
            <p:ph type="title" idx="8"/>
          </p:nvPr>
        </p:nvSpPr>
        <p:spPr>
          <a:xfrm flipH="1">
            <a:off x="5124238" y="1646732"/>
            <a:ext cx="2572500" cy="6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1652" name="Google Shape;1652;p28"/>
          <p:cNvSpPr txBox="1">
            <a:spLocks noGrp="1"/>
          </p:cNvSpPr>
          <p:nvPr>
            <p:ph type="title" idx="9"/>
          </p:nvPr>
        </p:nvSpPr>
        <p:spPr>
          <a:xfrm flipH="1">
            <a:off x="5124238" y="2296959"/>
            <a:ext cx="2732400" cy="5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itter"/>
              <a:buNone/>
              <a:defRPr sz="1400"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1653" name="Google Shape;1653;p28"/>
          <p:cNvSpPr txBox="1">
            <a:spLocks noGrp="1"/>
          </p:cNvSpPr>
          <p:nvPr>
            <p:ph type="title" idx="13" hasCustomPrompt="1"/>
          </p:nvPr>
        </p:nvSpPr>
        <p:spPr>
          <a:xfrm flipH="1">
            <a:off x="4183124" y="3201232"/>
            <a:ext cx="819900" cy="4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None/>
              <a:defRPr sz="20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Font typeface="IBM Plex Sans"/>
              <a:buNone/>
              <a:defRPr sz="120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Font typeface="IBM Plex Sans"/>
              <a:buNone/>
              <a:defRPr sz="120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Font typeface="IBM Plex Sans"/>
              <a:buNone/>
              <a:defRPr sz="120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Font typeface="IBM Plex Sans"/>
              <a:buNone/>
              <a:defRPr sz="120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Font typeface="IBM Plex Sans"/>
              <a:buNone/>
              <a:defRPr sz="120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Font typeface="IBM Plex Sans"/>
              <a:buNone/>
              <a:defRPr sz="120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Font typeface="IBM Plex Sans"/>
              <a:buNone/>
              <a:defRPr sz="120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Font typeface="IBM Plex Sans"/>
              <a:buNone/>
              <a:defRPr sz="120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t>xx%</a:t>
            </a:r>
          </a:p>
        </p:txBody>
      </p:sp>
      <p:sp>
        <p:nvSpPr>
          <p:cNvPr id="1654" name="Google Shape;1654;p28"/>
          <p:cNvSpPr txBox="1">
            <a:spLocks noGrp="1"/>
          </p:cNvSpPr>
          <p:nvPr>
            <p:ph type="title" idx="14"/>
          </p:nvPr>
        </p:nvSpPr>
        <p:spPr>
          <a:xfrm flipH="1">
            <a:off x="5124238" y="3183181"/>
            <a:ext cx="2572500" cy="6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1655" name="Google Shape;1655;p28"/>
          <p:cNvSpPr txBox="1">
            <a:spLocks noGrp="1"/>
          </p:cNvSpPr>
          <p:nvPr>
            <p:ph type="title" idx="15"/>
          </p:nvPr>
        </p:nvSpPr>
        <p:spPr>
          <a:xfrm flipH="1">
            <a:off x="5124238" y="3838170"/>
            <a:ext cx="2732400" cy="5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itter"/>
              <a:buNone/>
              <a:defRPr sz="1400"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grpSp>
        <p:nvGrpSpPr>
          <p:cNvPr id="1656" name="Google Shape;1656;p28"/>
          <p:cNvGrpSpPr/>
          <p:nvPr/>
        </p:nvGrpSpPr>
        <p:grpSpPr>
          <a:xfrm>
            <a:off x="7823615" y="4479766"/>
            <a:ext cx="1423527" cy="522705"/>
            <a:chOff x="571942" y="402375"/>
            <a:chExt cx="571376" cy="209795"/>
          </a:xfrm>
        </p:grpSpPr>
        <p:sp>
          <p:nvSpPr>
            <p:cNvPr id="1657" name="Google Shape;1657;p28"/>
            <p:cNvSpPr/>
            <p:nvPr/>
          </p:nvSpPr>
          <p:spPr>
            <a:xfrm>
              <a:off x="571942" y="402375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8"/>
            <p:cNvSpPr/>
            <p:nvPr/>
          </p:nvSpPr>
          <p:spPr>
            <a:xfrm>
              <a:off x="737601" y="402375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8"/>
            <p:cNvSpPr/>
            <p:nvPr/>
          </p:nvSpPr>
          <p:spPr>
            <a:xfrm>
              <a:off x="903260" y="402375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8"/>
            <p:cNvSpPr/>
            <p:nvPr/>
          </p:nvSpPr>
          <p:spPr>
            <a:xfrm>
              <a:off x="1068919" y="402375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8"/>
            <p:cNvSpPr/>
            <p:nvPr/>
          </p:nvSpPr>
          <p:spPr>
            <a:xfrm>
              <a:off x="571942" y="535970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8"/>
            <p:cNvSpPr/>
            <p:nvPr/>
          </p:nvSpPr>
          <p:spPr>
            <a:xfrm>
              <a:off x="737601" y="535970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8"/>
            <p:cNvSpPr/>
            <p:nvPr/>
          </p:nvSpPr>
          <p:spPr>
            <a:xfrm>
              <a:off x="903260" y="535970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8"/>
            <p:cNvSpPr/>
            <p:nvPr/>
          </p:nvSpPr>
          <p:spPr>
            <a:xfrm>
              <a:off x="1068919" y="535970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5" name="Google Shape;1665;p28"/>
          <p:cNvSpPr txBox="1">
            <a:spLocks noGrp="1"/>
          </p:cNvSpPr>
          <p:nvPr>
            <p:ph type="title" idx="16"/>
          </p:nvPr>
        </p:nvSpPr>
        <p:spPr>
          <a:xfrm flipH="1">
            <a:off x="987150" y="378991"/>
            <a:ext cx="74433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"/>
              <a:buNone/>
              <a:defRPr sz="32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2"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7" name="Google Shape;1667;p29"/>
          <p:cNvGrpSpPr/>
          <p:nvPr/>
        </p:nvGrpSpPr>
        <p:grpSpPr>
          <a:xfrm flipH="1">
            <a:off x="110300" y="-39450"/>
            <a:ext cx="8952300" cy="5222400"/>
            <a:chOff x="81300" y="-39450"/>
            <a:chExt cx="8952300" cy="5222400"/>
          </a:xfrm>
        </p:grpSpPr>
        <p:cxnSp>
          <p:nvCxnSpPr>
            <p:cNvPr id="1668" name="Google Shape;1668;p29"/>
            <p:cNvCxnSpPr/>
            <p:nvPr/>
          </p:nvCxnSpPr>
          <p:spPr>
            <a:xfrm flipH="1">
              <a:off x="81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9" name="Google Shape;1669;p29"/>
            <p:cNvCxnSpPr/>
            <p:nvPr/>
          </p:nvCxnSpPr>
          <p:spPr>
            <a:xfrm flipH="1">
              <a:off x="235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0" name="Google Shape;1670;p29"/>
            <p:cNvCxnSpPr/>
            <p:nvPr/>
          </p:nvCxnSpPr>
          <p:spPr>
            <a:xfrm flipH="1">
              <a:off x="389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1" name="Google Shape;1671;p29"/>
            <p:cNvCxnSpPr/>
            <p:nvPr/>
          </p:nvCxnSpPr>
          <p:spPr>
            <a:xfrm flipH="1">
              <a:off x="543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2" name="Google Shape;1672;p29"/>
            <p:cNvCxnSpPr/>
            <p:nvPr/>
          </p:nvCxnSpPr>
          <p:spPr>
            <a:xfrm flipH="1">
              <a:off x="698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3" name="Google Shape;1673;p29"/>
            <p:cNvCxnSpPr/>
            <p:nvPr/>
          </p:nvCxnSpPr>
          <p:spPr>
            <a:xfrm flipH="1">
              <a:off x="852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4" name="Google Shape;1674;p29"/>
            <p:cNvCxnSpPr/>
            <p:nvPr/>
          </p:nvCxnSpPr>
          <p:spPr>
            <a:xfrm flipH="1">
              <a:off x="1006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5" name="Google Shape;1675;p29"/>
            <p:cNvCxnSpPr/>
            <p:nvPr/>
          </p:nvCxnSpPr>
          <p:spPr>
            <a:xfrm flipH="1">
              <a:off x="1160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6" name="Google Shape;1676;p29"/>
            <p:cNvCxnSpPr/>
            <p:nvPr/>
          </p:nvCxnSpPr>
          <p:spPr>
            <a:xfrm flipH="1">
              <a:off x="1314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7" name="Google Shape;1677;p29"/>
            <p:cNvCxnSpPr/>
            <p:nvPr/>
          </p:nvCxnSpPr>
          <p:spPr>
            <a:xfrm flipH="1">
              <a:off x="1469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8" name="Google Shape;1678;p29"/>
            <p:cNvCxnSpPr/>
            <p:nvPr/>
          </p:nvCxnSpPr>
          <p:spPr>
            <a:xfrm flipH="1">
              <a:off x="1623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9" name="Google Shape;1679;p29"/>
            <p:cNvCxnSpPr/>
            <p:nvPr/>
          </p:nvCxnSpPr>
          <p:spPr>
            <a:xfrm flipH="1">
              <a:off x="1777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0" name="Google Shape;1680;p29"/>
            <p:cNvCxnSpPr/>
            <p:nvPr/>
          </p:nvCxnSpPr>
          <p:spPr>
            <a:xfrm flipH="1">
              <a:off x="1931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1" name="Google Shape;1681;p29"/>
            <p:cNvCxnSpPr/>
            <p:nvPr/>
          </p:nvCxnSpPr>
          <p:spPr>
            <a:xfrm flipH="1">
              <a:off x="2085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2" name="Google Shape;1682;p29"/>
            <p:cNvCxnSpPr/>
            <p:nvPr/>
          </p:nvCxnSpPr>
          <p:spPr>
            <a:xfrm flipH="1">
              <a:off x="2240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3" name="Google Shape;1683;p29"/>
            <p:cNvCxnSpPr/>
            <p:nvPr/>
          </p:nvCxnSpPr>
          <p:spPr>
            <a:xfrm flipH="1">
              <a:off x="2394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4" name="Google Shape;1684;p29"/>
            <p:cNvCxnSpPr/>
            <p:nvPr/>
          </p:nvCxnSpPr>
          <p:spPr>
            <a:xfrm flipH="1">
              <a:off x="2548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5" name="Google Shape;1685;p29"/>
            <p:cNvCxnSpPr/>
            <p:nvPr/>
          </p:nvCxnSpPr>
          <p:spPr>
            <a:xfrm flipH="1">
              <a:off x="2702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6" name="Google Shape;1686;p29"/>
            <p:cNvCxnSpPr/>
            <p:nvPr/>
          </p:nvCxnSpPr>
          <p:spPr>
            <a:xfrm flipH="1">
              <a:off x="2856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7" name="Google Shape;1687;p29"/>
            <p:cNvCxnSpPr/>
            <p:nvPr/>
          </p:nvCxnSpPr>
          <p:spPr>
            <a:xfrm flipH="1">
              <a:off x="3011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8" name="Google Shape;1688;p29"/>
            <p:cNvCxnSpPr/>
            <p:nvPr/>
          </p:nvCxnSpPr>
          <p:spPr>
            <a:xfrm flipH="1">
              <a:off x="3165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9" name="Google Shape;1689;p29"/>
            <p:cNvCxnSpPr/>
            <p:nvPr/>
          </p:nvCxnSpPr>
          <p:spPr>
            <a:xfrm flipH="1">
              <a:off x="3319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0" name="Google Shape;1690;p29"/>
            <p:cNvCxnSpPr/>
            <p:nvPr/>
          </p:nvCxnSpPr>
          <p:spPr>
            <a:xfrm flipH="1">
              <a:off x="3473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1" name="Google Shape;1691;p29"/>
            <p:cNvCxnSpPr/>
            <p:nvPr/>
          </p:nvCxnSpPr>
          <p:spPr>
            <a:xfrm flipH="1">
              <a:off x="3627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2" name="Google Shape;1692;p29"/>
            <p:cNvCxnSpPr/>
            <p:nvPr/>
          </p:nvCxnSpPr>
          <p:spPr>
            <a:xfrm flipH="1">
              <a:off x="3782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3" name="Google Shape;1693;p29"/>
            <p:cNvCxnSpPr/>
            <p:nvPr/>
          </p:nvCxnSpPr>
          <p:spPr>
            <a:xfrm flipH="1">
              <a:off x="3936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4" name="Google Shape;1694;p29"/>
            <p:cNvCxnSpPr/>
            <p:nvPr/>
          </p:nvCxnSpPr>
          <p:spPr>
            <a:xfrm flipH="1">
              <a:off x="4090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5" name="Google Shape;1695;p29"/>
            <p:cNvCxnSpPr/>
            <p:nvPr/>
          </p:nvCxnSpPr>
          <p:spPr>
            <a:xfrm flipH="1">
              <a:off x="4244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6" name="Google Shape;1696;p29"/>
            <p:cNvCxnSpPr/>
            <p:nvPr/>
          </p:nvCxnSpPr>
          <p:spPr>
            <a:xfrm flipH="1">
              <a:off x="4398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7" name="Google Shape;1697;p29"/>
            <p:cNvCxnSpPr/>
            <p:nvPr/>
          </p:nvCxnSpPr>
          <p:spPr>
            <a:xfrm flipH="1">
              <a:off x="4553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8" name="Google Shape;1698;p29"/>
            <p:cNvCxnSpPr/>
            <p:nvPr/>
          </p:nvCxnSpPr>
          <p:spPr>
            <a:xfrm flipH="1">
              <a:off x="4707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9" name="Google Shape;1699;p29"/>
            <p:cNvCxnSpPr/>
            <p:nvPr/>
          </p:nvCxnSpPr>
          <p:spPr>
            <a:xfrm flipH="1">
              <a:off x="4861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0" name="Google Shape;1700;p29"/>
            <p:cNvCxnSpPr/>
            <p:nvPr/>
          </p:nvCxnSpPr>
          <p:spPr>
            <a:xfrm flipH="1">
              <a:off x="5015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1" name="Google Shape;1701;p29"/>
            <p:cNvCxnSpPr/>
            <p:nvPr/>
          </p:nvCxnSpPr>
          <p:spPr>
            <a:xfrm flipH="1">
              <a:off x="5169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2" name="Google Shape;1702;p29"/>
            <p:cNvCxnSpPr/>
            <p:nvPr/>
          </p:nvCxnSpPr>
          <p:spPr>
            <a:xfrm flipH="1">
              <a:off x="5324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3" name="Google Shape;1703;p29"/>
            <p:cNvCxnSpPr/>
            <p:nvPr/>
          </p:nvCxnSpPr>
          <p:spPr>
            <a:xfrm flipH="1">
              <a:off x="5478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4" name="Google Shape;1704;p29"/>
            <p:cNvCxnSpPr/>
            <p:nvPr/>
          </p:nvCxnSpPr>
          <p:spPr>
            <a:xfrm flipH="1">
              <a:off x="5632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5" name="Google Shape;1705;p29"/>
            <p:cNvCxnSpPr/>
            <p:nvPr/>
          </p:nvCxnSpPr>
          <p:spPr>
            <a:xfrm flipH="1">
              <a:off x="5786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6" name="Google Shape;1706;p29"/>
            <p:cNvCxnSpPr/>
            <p:nvPr/>
          </p:nvCxnSpPr>
          <p:spPr>
            <a:xfrm flipH="1">
              <a:off x="5940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7" name="Google Shape;1707;p29"/>
            <p:cNvCxnSpPr/>
            <p:nvPr/>
          </p:nvCxnSpPr>
          <p:spPr>
            <a:xfrm flipH="1">
              <a:off x="6095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8" name="Google Shape;1708;p29"/>
            <p:cNvCxnSpPr/>
            <p:nvPr/>
          </p:nvCxnSpPr>
          <p:spPr>
            <a:xfrm flipH="1">
              <a:off x="6249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9" name="Google Shape;1709;p29"/>
            <p:cNvCxnSpPr/>
            <p:nvPr/>
          </p:nvCxnSpPr>
          <p:spPr>
            <a:xfrm flipH="1">
              <a:off x="6403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0" name="Google Shape;1710;p29"/>
            <p:cNvCxnSpPr/>
            <p:nvPr/>
          </p:nvCxnSpPr>
          <p:spPr>
            <a:xfrm flipH="1">
              <a:off x="6557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1" name="Google Shape;1711;p29"/>
            <p:cNvCxnSpPr/>
            <p:nvPr/>
          </p:nvCxnSpPr>
          <p:spPr>
            <a:xfrm flipH="1">
              <a:off x="6711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2" name="Google Shape;1712;p29"/>
            <p:cNvCxnSpPr/>
            <p:nvPr/>
          </p:nvCxnSpPr>
          <p:spPr>
            <a:xfrm flipH="1">
              <a:off x="6866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3" name="Google Shape;1713;p29"/>
            <p:cNvCxnSpPr/>
            <p:nvPr/>
          </p:nvCxnSpPr>
          <p:spPr>
            <a:xfrm flipH="1">
              <a:off x="7020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4" name="Google Shape;1714;p29"/>
            <p:cNvCxnSpPr/>
            <p:nvPr/>
          </p:nvCxnSpPr>
          <p:spPr>
            <a:xfrm flipH="1">
              <a:off x="7174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5" name="Google Shape;1715;p29"/>
            <p:cNvCxnSpPr/>
            <p:nvPr/>
          </p:nvCxnSpPr>
          <p:spPr>
            <a:xfrm flipH="1">
              <a:off x="7328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6" name="Google Shape;1716;p29"/>
            <p:cNvCxnSpPr/>
            <p:nvPr/>
          </p:nvCxnSpPr>
          <p:spPr>
            <a:xfrm flipH="1">
              <a:off x="7482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7" name="Google Shape;1717;p29"/>
            <p:cNvCxnSpPr/>
            <p:nvPr/>
          </p:nvCxnSpPr>
          <p:spPr>
            <a:xfrm flipH="1">
              <a:off x="7637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8" name="Google Shape;1718;p29"/>
            <p:cNvCxnSpPr/>
            <p:nvPr/>
          </p:nvCxnSpPr>
          <p:spPr>
            <a:xfrm flipH="1">
              <a:off x="7791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9" name="Google Shape;1719;p29"/>
            <p:cNvCxnSpPr/>
            <p:nvPr/>
          </p:nvCxnSpPr>
          <p:spPr>
            <a:xfrm flipH="1">
              <a:off x="7945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0" name="Google Shape;1720;p29"/>
            <p:cNvCxnSpPr/>
            <p:nvPr/>
          </p:nvCxnSpPr>
          <p:spPr>
            <a:xfrm flipH="1">
              <a:off x="8099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1" name="Google Shape;1721;p29"/>
            <p:cNvCxnSpPr/>
            <p:nvPr/>
          </p:nvCxnSpPr>
          <p:spPr>
            <a:xfrm flipH="1">
              <a:off x="8253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2" name="Google Shape;1722;p29"/>
            <p:cNvCxnSpPr/>
            <p:nvPr/>
          </p:nvCxnSpPr>
          <p:spPr>
            <a:xfrm flipH="1">
              <a:off x="8408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3" name="Google Shape;1723;p29"/>
            <p:cNvCxnSpPr/>
            <p:nvPr/>
          </p:nvCxnSpPr>
          <p:spPr>
            <a:xfrm flipH="1">
              <a:off x="8562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4" name="Google Shape;1724;p29"/>
            <p:cNvCxnSpPr/>
            <p:nvPr/>
          </p:nvCxnSpPr>
          <p:spPr>
            <a:xfrm flipH="1">
              <a:off x="8716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5" name="Google Shape;1725;p29"/>
            <p:cNvCxnSpPr/>
            <p:nvPr/>
          </p:nvCxnSpPr>
          <p:spPr>
            <a:xfrm flipH="1">
              <a:off x="8870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6" name="Google Shape;1726;p29"/>
            <p:cNvCxnSpPr/>
            <p:nvPr/>
          </p:nvCxnSpPr>
          <p:spPr>
            <a:xfrm flipH="1">
              <a:off x="9024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27" name="Google Shape;1727;p29"/>
          <p:cNvSpPr/>
          <p:nvPr/>
        </p:nvSpPr>
        <p:spPr>
          <a:xfrm>
            <a:off x="-9525" y="-9525"/>
            <a:ext cx="84201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8" name="Google Shape;1728;p29"/>
          <p:cNvSpPr/>
          <p:nvPr/>
        </p:nvSpPr>
        <p:spPr>
          <a:xfrm>
            <a:off x="-9525" y="9525"/>
            <a:ext cx="91440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9" name="Google Shape;1729;p29"/>
          <p:cNvSpPr txBox="1">
            <a:spLocks noGrp="1"/>
          </p:cNvSpPr>
          <p:nvPr>
            <p:ph type="title"/>
          </p:nvPr>
        </p:nvSpPr>
        <p:spPr>
          <a:xfrm>
            <a:off x="720000" y="1308713"/>
            <a:ext cx="4290300" cy="143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Font typeface="IBM Plex Sans"/>
              <a:buNone/>
              <a:defRPr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30" name="Google Shape;1730;p29"/>
          <p:cNvSpPr txBox="1">
            <a:spLocks noGrp="1"/>
          </p:cNvSpPr>
          <p:nvPr>
            <p:ph type="subTitle" idx="1"/>
          </p:nvPr>
        </p:nvSpPr>
        <p:spPr>
          <a:xfrm>
            <a:off x="720000" y="2900050"/>
            <a:ext cx="3316800" cy="1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31" name="Google Shape;1731;p29"/>
          <p:cNvSpPr/>
          <p:nvPr/>
        </p:nvSpPr>
        <p:spPr>
          <a:xfrm rot="-1069847" flipH="1">
            <a:off x="6269559" y="-477482"/>
            <a:ext cx="2654089" cy="9659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2" name="Google Shape;1732;p29"/>
          <p:cNvGrpSpPr/>
          <p:nvPr/>
        </p:nvGrpSpPr>
        <p:grpSpPr>
          <a:xfrm flipH="1">
            <a:off x="6065701" y="136463"/>
            <a:ext cx="385142" cy="357723"/>
            <a:chOff x="2797467" y="161118"/>
            <a:chExt cx="1396959" cy="1297507"/>
          </a:xfrm>
        </p:grpSpPr>
        <p:sp>
          <p:nvSpPr>
            <p:cNvPr id="1733" name="Google Shape;1733;p29"/>
            <p:cNvSpPr/>
            <p:nvPr/>
          </p:nvSpPr>
          <p:spPr>
            <a:xfrm>
              <a:off x="2797467" y="161118"/>
              <a:ext cx="256200" cy="26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9"/>
            <p:cNvSpPr/>
            <p:nvPr/>
          </p:nvSpPr>
          <p:spPr>
            <a:xfrm>
              <a:off x="3367846" y="161118"/>
              <a:ext cx="256200" cy="26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9"/>
            <p:cNvSpPr/>
            <p:nvPr/>
          </p:nvSpPr>
          <p:spPr>
            <a:xfrm>
              <a:off x="3938226" y="161118"/>
              <a:ext cx="256200" cy="26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9"/>
            <p:cNvSpPr/>
            <p:nvPr/>
          </p:nvSpPr>
          <p:spPr>
            <a:xfrm>
              <a:off x="2797467" y="678550"/>
              <a:ext cx="256200" cy="26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9"/>
            <p:cNvSpPr/>
            <p:nvPr/>
          </p:nvSpPr>
          <p:spPr>
            <a:xfrm>
              <a:off x="3367821" y="678550"/>
              <a:ext cx="256200" cy="26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9"/>
            <p:cNvSpPr/>
            <p:nvPr/>
          </p:nvSpPr>
          <p:spPr>
            <a:xfrm>
              <a:off x="3938201" y="678550"/>
              <a:ext cx="256200" cy="26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9"/>
            <p:cNvSpPr/>
            <p:nvPr/>
          </p:nvSpPr>
          <p:spPr>
            <a:xfrm>
              <a:off x="2797467" y="1196125"/>
              <a:ext cx="256200" cy="26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9"/>
            <p:cNvSpPr/>
            <p:nvPr/>
          </p:nvSpPr>
          <p:spPr>
            <a:xfrm>
              <a:off x="3367821" y="1196125"/>
              <a:ext cx="256200" cy="26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9"/>
            <p:cNvSpPr/>
            <p:nvPr/>
          </p:nvSpPr>
          <p:spPr>
            <a:xfrm>
              <a:off x="3938201" y="1196125"/>
              <a:ext cx="256200" cy="26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3" name="Google Shape;1743;p30"/>
          <p:cNvGrpSpPr/>
          <p:nvPr/>
        </p:nvGrpSpPr>
        <p:grpSpPr>
          <a:xfrm>
            <a:off x="81300" y="-39450"/>
            <a:ext cx="8952300" cy="5222400"/>
            <a:chOff x="81300" y="-39450"/>
            <a:chExt cx="8952300" cy="5222400"/>
          </a:xfrm>
        </p:grpSpPr>
        <p:cxnSp>
          <p:nvCxnSpPr>
            <p:cNvPr id="1744" name="Google Shape;1744;p30"/>
            <p:cNvCxnSpPr/>
            <p:nvPr/>
          </p:nvCxnSpPr>
          <p:spPr>
            <a:xfrm flipH="1">
              <a:off x="81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5" name="Google Shape;1745;p30"/>
            <p:cNvCxnSpPr/>
            <p:nvPr/>
          </p:nvCxnSpPr>
          <p:spPr>
            <a:xfrm flipH="1">
              <a:off x="235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6" name="Google Shape;1746;p30"/>
            <p:cNvCxnSpPr/>
            <p:nvPr/>
          </p:nvCxnSpPr>
          <p:spPr>
            <a:xfrm flipH="1">
              <a:off x="389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7" name="Google Shape;1747;p30"/>
            <p:cNvCxnSpPr/>
            <p:nvPr/>
          </p:nvCxnSpPr>
          <p:spPr>
            <a:xfrm flipH="1">
              <a:off x="543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8" name="Google Shape;1748;p30"/>
            <p:cNvCxnSpPr/>
            <p:nvPr/>
          </p:nvCxnSpPr>
          <p:spPr>
            <a:xfrm flipH="1">
              <a:off x="698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9" name="Google Shape;1749;p30"/>
            <p:cNvCxnSpPr/>
            <p:nvPr/>
          </p:nvCxnSpPr>
          <p:spPr>
            <a:xfrm flipH="1">
              <a:off x="852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0" name="Google Shape;1750;p30"/>
            <p:cNvCxnSpPr/>
            <p:nvPr/>
          </p:nvCxnSpPr>
          <p:spPr>
            <a:xfrm flipH="1">
              <a:off x="1006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1" name="Google Shape;1751;p30"/>
            <p:cNvCxnSpPr/>
            <p:nvPr/>
          </p:nvCxnSpPr>
          <p:spPr>
            <a:xfrm flipH="1">
              <a:off x="1160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2" name="Google Shape;1752;p30"/>
            <p:cNvCxnSpPr/>
            <p:nvPr/>
          </p:nvCxnSpPr>
          <p:spPr>
            <a:xfrm flipH="1">
              <a:off x="1314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3" name="Google Shape;1753;p30"/>
            <p:cNvCxnSpPr/>
            <p:nvPr/>
          </p:nvCxnSpPr>
          <p:spPr>
            <a:xfrm flipH="1">
              <a:off x="1469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4" name="Google Shape;1754;p30"/>
            <p:cNvCxnSpPr/>
            <p:nvPr/>
          </p:nvCxnSpPr>
          <p:spPr>
            <a:xfrm flipH="1">
              <a:off x="1623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5" name="Google Shape;1755;p30"/>
            <p:cNvCxnSpPr/>
            <p:nvPr/>
          </p:nvCxnSpPr>
          <p:spPr>
            <a:xfrm flipH="1">
              <a:off x="1777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6" name="Google Shape;1756;p30"/>
            <p:cNvCxnSpPr/>
            <p:nvPr/>
          </p:nvCxnSpPr>
          <p:spPr>
            <a:xfrm flipH="1">
              <a:off x="1931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7" name="Google Shape;1757;p30"/>
            <p:cNvCxnSpPr/>
            <p:nvPr/>
          </p:nvCxnSpPr>
          <p:spPr>
            <a:xfrm flipH="1">
              <a:off x="2085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8" name="Google Shape;1758;p30"/>
            <p:cNvCxnSpPr/>
            <p:nvPr/>
          </p:nvCxnSpPr>
          <p:spPr>
            <a:xfrm flipH="1">
              <a:off x="2240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9" name="Google Shape;1759;p30"/>
            <p:cNvCxnSpPr/>
            <p:nvPr/>
          </p:nvCxnSpPr>
          <p:spPr>
            <a:xfrm flipH="1">
              <a:off x="2394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0" name="Google Shape;1760;p30"/>
            <p:cNvCxnSpPr/>
            <p:nvPr/>
          </p:nvCxnSpPr>
          <p:spPr>
            <a:xfrm flipH="1">
              <a:off x="2548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1" name="Google Shape;1761;p30"/>
            <p:cNvCxnSpPr/>
            <p:nvPr/>
          </p:nvCxnSpPr>
          <p:spPr>
            <a:xfrm flipH="1">
              <a:off x="2702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2" name="Google Shape;1762;p30"/>
            <p:cNvCxnSpPr/>
            <p:nvPr/>
          </p:nvCxnSpPr>
          <p:spPr>
            <a:xfrm flipH="1">
              <a:off x="2856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3" name="Google Shape;1763;p30"/>
            <p:cNvCxnSpPr/>
            <p:nvPr/>
          </p:nvCxnSpPr>
          <p:spPr>
            <a:xfrm flipH="1">
              <a:off x="3011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4" name="Google Shape;1764;p30"/>
            <p:cNvCxnSpPr/>
            <p:nvPr/>
          </p:nvCxnSpPr>
          <p:spPr>
            <a:xfrm flipH="1">
              <a:off x="3165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5" name="Google Shape;1765;p30"/>
            <p:cNvCxnSpPr/>
            <p:nvPr/>
          </p:nvCxnSpPr>
          <p:spPr>
            <a:xfrm flipH="1">
              <a:off x="3319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6" name="Google Shape;1766;p30"/>
            <p:cNvCxnSpPr/>
            <p:nvPr/>
          </p:nvCxnSpPr>
          <p:spPr>
            <a:xfrm flipH="1">
              <a:off x="3473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7" name="Google Shape;1767;p30"/>
            <p:cNvCxnSpPr/>
            <p:nvPr/>
          </p:nvCxnSpPr>
          <p:spPr>
            <a:xfrm flipH="1">
              <a:off x="3627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8" name="Google Shape;1768;p30"/>
            <p:cNvCxnSpPr/>
            <p:nvPr/>
          </p:nvCxnSpPr>
          <p:spPr>
            <a:xfrm flipH="1">
              <a:off x="3782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9" name="Google Shape;1769;p30"/>
            <p:cNvCxnSpPr/>
            <p:nvPr/>
          </p:nvCxnSpPr>
          <p:spPr>
            <a:xfrm flipH="1">
              <a:off x="3936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0" name="Google Shape;1770;p30"/>
            <p:cNvCxnSpPr/>
            <p:nvPr/>
          </p:nvCxnSpPr>
          <p:spPr>
            <a:xfrm flipH="1">
              <a:off x="4090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1" name="Google Shape;1771;p30"/>
            <p:cNvCxnSpPr/>
            <p:nvPr/>
          </p:nvCxnSpPr>
          <p:spPr>
            <a:xfrm flipH="1">
              <a:off x="4244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2" name="Google Shape;1772;p30"/>
            <p:cNvCxnSpPr/>
            <p:nvPr/>
          </p:nvCxnSpPr>
          <p:spPr>
            <a:xfrm flipH="1">
              <a:off x="4398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3" name="Google Shape;1773;p30"/>
            <p:cNvCxnSpPr/>
            <p:nvPr/>
          </p:nvCxnSpPr>
          <p:spPr>
            <a:xfrm flipH="1">
              <a:off x="4553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4" name="Google Shape;1774;p30"/>
            <p:cNvCxnSpPr/>
            <p:nvPr/>
          </p:nvCxnSpPr>
          <p:spPr>
            <a:xfrm flipH="1">
              <a:off x="4707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5" name="Google Shape;1775;p30"/>
            <p:cNvCxnSpPr/>
            <p:nvPr/>
          </p:nvCxnSpPr>
          <p:spPr>
            <a:xfrm flipH="1">
              <a:off x="4861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6" name="Google Shape;1776;p30"/>
            <p:cNvCxnSpPr/>
            <p:nvPr/>
          </p:nvCxnSpPr>
          <p:spPr>
            <a:xfrm flipH="1">
              <a:off x="5015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7" name="Google Shape;1777;p30"/>
            <p:cNvCxnSpPr/>
            <p:nvPr/>
          </p:nvCxnSpPr>
          <p:spPr>
            <a:xfrm flipH="1">
              <a:off x="5169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8" name="Google Shape;1778;p30"/>
            <p:cNvCxnSpPr/>
            <p:nvPr/>
          </p:nvCxnSpPr>
          <p:spPr>
            <a:xfrm flipH="1">
              <a:off x="5324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9" name="Google Shape;1779;p30"/>
            <p:cNvCxnSpPr/>
            <p:nvPr/>
          </p:nvCxnSpPr>
          <p:spPr>
            <a:xfrm flipH="1">
              <a:off x="5478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0" name="Google Shape;1780;p30"/>
            <p:cNvCxnSpPr/>
            <p:nvPr/>
          </p:nvCxnSpPr>
          <p:spPr>
            <a:xfrm flipH="1">
              <a:off x="5632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1" name="Google Shape;1781;p30"/>
            <p:cNvCxnSpPr/>
            <p:nvPr/>
          </p:nvCxnSpPr>
          <p:spPr>
            <a:xfrm flipH="1">
              <a:off x="5786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2" name="Google Shape;1782;p30"/>
            <p:cNvCxnSpPr/>
            <p:nvPr/>
          </p:nvCxnSpPr>
          <p:spPr>
            <a:xfrm flipH="1">
              <a:off x="5940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3" name="Google Shape;1783;p30"/>
            <p:cNvCxnSpPr/>
            <p:nvPr/>
          </p:nvCxnSpPr>
          <p:spPr>
            <a:xfrm flipH="1">
              <a:off x="6095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4" name="Google Shape;1784;p30"/>
            <p:cNvCxnSpPr/>
            <p:nvPr/>
          </p:nvCxnSpPr>
          <p:spPr>
            <a:xfrm flipH="1">
              <a:off x="6249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5" name="Google Shape;1785;p30"/>
            <p:cNvCxnSpPr/>
            <p:nvPr/>
          </p:nvCxnSpPr>
          <p:spPr>
            <a:xfrm flipH="1">
              <a:off x="6403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6" name="Google Shape;1786;p30"/>
            <p:cNvCxnSpPr/>
            <p:nvPr/>
          </p:nvCxnSpPr>
          <p:spPr>
            <a:xfrm flipH="1">
              <a:off x="6557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7" name="Google Shape;1787;p30"/>
            <p:cNvCxnSpPr/>
            <p:nvPr/>
          </p:nvCxnSpPr>
          <p:spPr>
            <a:xfrm flipH="1">
              <a:off x="6711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8" name="Google Shape;1788;p30"/>
            <p:cNvCxnSpPr/>
            <p:nvPr/>
          </p:nvCxnSpPr>
          <p:spPr>
            <a:xfrm flipH="1">
              <a:off x="6866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9" name="Google Shape;1789;p30"/>
            <p:cNvCxnSpPr/>
            <p:nvPr/>
          </p:nvCxnSpPr>
          <p:spPr>
            <a:xfrm flipH="1">
              <a:off x="7020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0" name="Google Shape;1790;p30"/>
            <p:cNvCxnSpPr/>
            <p:nvPr/>
          </p:nvCxnSpPr>
          <p:spPr>
            <a:xfrm flipH="1">
              <a:off x="7174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1" name="Google Shape;1791;p30"/>
            <p:cNvCxnSpPr/>
            <p:nvPr/>
          </p:nvCxnSpPr>
          <p:spPr>
            <a:xfrm flipH="1">
              <a:off x="7328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2" name="Google Shape;1792;p30"/>
            <p:cNvCxnSpPr/>
            <p:nvPr/>
          </p:nvCxnSpPr>
          <p:spPr>
            <a:xfrm flipH="1">
              <a:off x="7482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30"/>
            <p:cNvCxnSpPr/>
            <p:nvPr/>
          </p:nvCxnSpPr>
          <p:spPr>
            <a:xfrm flipH="1">
              <a:off x="7637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30"/>
            <p:cNvCxnSpPr/>
            <p:nvPr/>
          </p:nvCxnSpPr>
          <p:spPr>
            <a:xfrm flipH="1">
              <a:off x="7791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30"/>
            <p:cNvCxnSpPr/>
            <p:nvPr/>
          </p:nvCxnSpPr>
          <p:spPr>
            <a:xfrm flipH="1">
              <a:off x="7945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6" name="Google Shape;1796;p30"/>
            <p:cNvCxnSpPr/>
            <p:nvPr/>
          </p:nvCxnSpPr>
          <p:spPr>
            <a:xfrm flipH="1">
              <a:off x="8099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7" name="Google Shape;1797;p30"/>
            <p:cNvCxnSpPr/>
            <p:nvPr/>
          </p:nvCxnSpPr>
          <p:spPr>
            <a:xfrm flipH="1">
              <a:off x="8253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8" name="Google Shape;1798;p30"/>
            <p:cNvCxnSpPr/>
            <p:nvPr/>
          </p:nvCxnSpPr>
          <p:spPr>
            <a:xfrm flipH="1">
              <a:off x="8408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9" name="Google Shape;1799;p30"/>
            <p:cNvCxnSpPr/>
            <p:nvPr/>
          </p:nvCxnSpPr>
          <p:spPr>
            <a:xfrm flipH="1">
              <a:off x="8562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0" name="Google Shape;1800;p30"/>
            <p:cNvCxnSpPr/>
            <p:nvPr/>
          </p:nvCxnSpPr>
          <p:spPr>
            <a:xfrm flipH="1">
              <a:off x="8716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1" name="Google Shape;1801;p30"/>
            <p:cNvCxnSpPr/>
            <p:nvPr/>
          </p:nvCxnSpPr>
          <p:spPr>
            <a:xfrm flipH="1">
              <a:off x="8870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2" name="Google Shape;1802;p30"/>
            <p:cNvCxnSpPr/>
            <p:nvPr/>
          </p:nvCxnSpPr>
          <p:spPr>
            <a:xfrm flipH="1">
              <a:off x="9024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03" name="Google Shape;1803;p30"/>
          <p:cNvSpPr txBox="1">
            <a:spLocks noGrp="1"/>
          </p:cNvSpPr>
          <p:nvPr>
            <p:ph type="title"/>
          </p:nvPr>
        </p:nvSpPr>
        <p:spPr>
          <a:xfrm>
            <a:off x="1250100" y="1797750"/>
            <a:ext cx="6643800" cy="15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804" name="Google Shape;1804;p30"/>
          <p:cNvSpPr txBox="1">
            <a:spLocks noGrp="1"/>
          </p:cNvSpPr>
          <p:nvPr>
            <p:ph type="subTitle" idx="1"/>
          </p:nvPr>
        </p:nvSpPr>
        <p:spPr>
          <a:xfrm>
            <a:off x="4655400" y="3441000"/>
            <a:ext cx="32385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None/>
              <a:defRPr sz="20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05" name="Google Shape;1805;p30"/>
          <p:cNvGrpSpPr/>
          <p:nvPr/>
        </p:nvGrpSpPr>
        <p:grpSpPr>
          <a:xfrm flipH="1">
            <a:off x="1895360" y="547396"/>
            <a:ext cx="1054646" cy="387282"/>
            <a:chOff x="571942" y="402375"/>
            <a:chExt cx="571376" cy="209795"/>
          </a:xfrm>
        </p:grpSpPr>
        <p:sp>
          <p:nvSpPr>
            <p:cNvPr id="1806" name="Google Shape;1806;p30"/>
            <p:cNvSpPr/>
            <p:nvPr/>
          </p:nvSpPr>
          <p:spPr>
            <a:xfrm>
              <a:off x="571942" y="402375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0"/>
            <p:cNvSpPr/>
            <p:nvPr/>
          </p:nvSpPr>
          <p:spPr>
            <a:xfrm>
              <a:off x="737601" y="402375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0"/>
            <p:cNvSpPr/>
            <p:nvPr/>
          </p:nvSpPr>
          <p:spPr>
            <a:xfrm>
              <a:off x="903260" y="402375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0"/>
            <p:cNvSpPr/>
            <p:nvPr/>
          </p:nvSpPr>
          <p:spPr>
            <a:xfrm>
              <a:off x="1068919" y="402375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0"/>
            <p:cNvSpPr/>
            <p:nvPr/>
          </p:nvSpPr>
          <p:spPr>
            <a:xfrm>
              <a:off x="571942" y="535970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0"/>
            <p:cNvSpPr/>
            <p:nvPr/>
          </p:nvSpPr>
          <p:spPr>
            <a:xfrm>
              <a:off x="737601" y="535970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0"/>
            <p:cNvSpPr/>
            <p:nvPr/>
          </p:nvSpPr>
          <p:spPr>
            <a:xfrm>
              <a:off x="903260" y="535970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0"/>
            <p:cNvSpPr/>
            <p:nvPr/>
          </p:nvSpPr>
          <p:spPr>
            <a:xfrm>
              <a:off x="1068919" y="535970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4" name="Google Shape;1814;p30"/>
          <p:cNvSpPr/>
          <p:nvPr/>
        </p:nvSpPr>
        <p:spPr>
          <a:xfrm rot="-738420">
            <a:off x="6244654" y="-729283"/>
            <a:ext cx="1798736" cy="113938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Google Shape;1815;p30"/>
          <p:cNvSpPr/>
          <p:nvPr/>
        </p:nvSpPr>
        <p:spPr>
          <a:xfrm rot="836613">
            <a:off x="1039933" y="4509489"/>
            <a:ext cx="1799010" cy="11395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4"/>
          <p:cNvGrpSpPr/>
          <p:nvPr/>
        </p:nvGrpSpPr>
        <p:grpSpPr>
          <a:xfrm>
            <a:off x="81300" y="-39450"/>
            <a:ext cx="8952300" cy="5222400"/>
            <a:chOff x="81300" y="-39450"/>
            <a:chExt cx="8952300" cy="5222400"/>
          </a:xfrm>
        </p:grpSpPr>
        <p:cxnSp>
          <p:nvCxnSpPr>
            <p:cNvPr id="191" name="Google Shape;191;p4"/>
            <p:cNvCxnSpPr/>
            <p:nvPr/>
          </p:nvCxnSpPr>
          <p:spPr>
            <a:xfrm flipH="1">
              <a:off x="81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4"/>
            <p:cNvCxnSpPr/>
            <p:nvPr/>
          </p:nvCxnSpPr>
          <p:spPr>
            <a:xfrm flipH="1">
              <a:off x="235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4"/>
            <p:cNvCxnSpPr/>
            <p:nvPr/>
          </p:nvCxnSpPr>
          <p:spPr>
            <a:xfrm flipH="1">
              <a:off x="389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4"/>
            <p:cNvCxnSpPr/>
            <p:nvPr/>
          </p:nvCxnSpPr>
          <p:spPr>
            <a:xfrm flipH="1">
              <a:off x="543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Google Shape;195;p4"/>
            <p:cNvCxnSpPr/>
            <p:nvPr/>
          </p:nvCxnSpPr>
          <p:spPr>
            <a:xfrm flipH="1">
              <a:off x="698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Google Shape;196;p4"/>
            <p:cNvCxnSpPr/>
            <p:nvPr/>
          </p:nvCxnSpPr>
          <p:spPr>
            <a:xfrm flipH="1">
              <a:off x="852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97;p4"/>
            <p:cNvCxnSpPr/>
            <p:nvPr/>
          </p:nvCxnSpPr>
          <p:spPr>
            <a:xfrm flipH="1">
              <a:off x="1006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" name="Google Shape;198;p4"/>
            <p:cNvCxnSpPr/>
            <p:nvPr/>
          </p:nvCxnSpPr>
          <p:spPr>
            <a:xfrm flipH="1">
              <a:off x="1160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9" name="Google Shape;199;p4"/>
            <p:cNvCxnSpPr/>
            <p:nvPr/>
          </p:nvCxnSpPr>
          <p:spPr>
            <a:xfrm flipH="1">
              <a:off x="1314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" name="Google Shape;200;p4"/>
            <p:cNvCxnSpPr/>
            <p:nvPr/>
          </p:nvCxnSpPr>
          <p:spPr>
            <a:xfrm flipH="1">
              <a:off x="1469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4"/>
            <p:cNvCxnSpPr/>
            <p:nvPr/>
          </p:nvCxnSpPr>
          <p:spPr>
            <a:xfrm flipH="1">
              <a:off x="1623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2" name="Google Shape;202;p4"/>
            <p:cNvCxnSpPr/>
            <p:nvPr/>
          </p:nvCxnSpPr>
          <p:spPr>
            <a:xfrm flipH="1">
              <a:off x="1777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" name="Google Shape;203;p4"/>
            <p:cNvCxnSpPr/>
            <p:nvPr/>
          </p:nvCxnSpPr>
          <p:spPr>
            <a:xfrm flipH="1">
              <a:off x="1931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" name="Google Shape;204;p4"/>
            <p:cNvCxnSpPr/>
            <p:nvPr/>
          </p:nvCxnSpPr>
          <p:spPr>
            <a:xfrm flipH="1">
              <a:off x="2085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" name="Google Shape;205;p4"/>
            <p:cNvCxnSpPr/>
            <p:nvPr/>
          </p:nvCxnSpPr>
          <p:spPr>
            <a:xfrm flipH="1">
              <a:off x="2240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06;p4"/>
            <p:cNvCxnSpPr/>
            <p:nvPr/>
          </p:nvCxnSpPr>
          <p:spPr>
            <a:xfrm flipH="1">
              <a:off x="2394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07;p4"/>
            <p:cNvCxnSpPr/>
            <p:nvPr/>
          </p:nvCxnSpPr>
          <p:spPr>
            <a:xfrm flipH="1">
              <a:off x="2548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8" name="Google Shape;208;p4"/>
            <p:cNvCxnSpPr/>
            <p:nvPr/>
          </p:nvCxnSpPr>
          <p:spPr>
            <a:xfrm flipH="1">
              <a:off x="2702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9" name="Google Shape;209;p4"/>
            <p:cNvCxnSpPr/>
            <p:nvPr/>
          </p:nvCxnSpPr>
          <p:spPr>
            <a:xfrm flipH="1">
              <a:off x="2856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0" name="Google Shape;210;p4"/>
            <p:cNvCxnSpPr/>
            <p:nvPr/>
          </p:nvCxnSpPr>
          <p:spPr>
            <a:xfrm flipH="1">
              <a:off x="3011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1" name="Google Shape;211;p4"/>
            <p:cNvCxnSpPr/>
            <p:nvPr/>
          </p:nvCxnSpPr>
          <p:spPr>
            <a:xfrm flipH="1">
              <a:off x="3165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2" name="Google Shape;212;p4"/>
            <p:cNvCxnSpPr/>
            <p:nvPr/>
          </p:nvCxnSpPr>
          <p:spPr>
            <a:xfrm flipH="1">
              <a:off x="3319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3" name="Google Shape;213;p4"/>
            <p:cNvCxnSpPr/>
            <p:nvPr/>
          </p:nvCxnSpPr>
          <p:spPr>
            <a:xfrm flipH="1">
              <a:off x="3473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4" name="Google Shape;214;p4"/>
            <p:cNvCxnSpPr/>
            <p:nvPr/>
          </p:nvCxnSpPr>
          <p:spPr>
            <a:xfrm flipH="1">
              <a:off x="3627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215;p4"/>
            <p:cNvCxnSpPr/>
            <p:nvPr/>
          </p:nvCxnSpPr>
          <p:spPr>
            <a:xfrm flipH="1">
              <a:off x="3782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216;p4"/>
            <p:cNvCxnSpPr/>
            <p:nvPr/>
          </p:nvCxnSpPr>
          <p:spPr>
            <a:xfrm flipH="1">
              <a:off x="3936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" name="Google Shape;217;p4"/>
            <p:cNvCxnSpPr/>
            <p:nvPr/>
          </p:nvCxnSpPr>
          <p:spPr>
            <a:xfrm flipH="1">
              <a:off x="4090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8" name="Google Shape;218;p4"/>
            <p:cNvCxnSpPr/>
            <p:nvPr/>
          </p:nvCxnSpPr>
          <p:spPr>
            <a:xfrm flipH="1">
              <a:off x="4244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9" name="Google Shape;219;p4"/>
            <p:cNvCxnSpPr/>
            <p:nvPr/>
          </p:nvCxnSpPr>
          <p:spPr>
            <a:xfrm flipH="1">
              <a:off x="4398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0" name="Google Shape;220;p4"/>
            <p:cNvCxnSpPr/>
            <p:nvPr/>
          </p:nvCxnSpPr>
          <p:spPr>
            <a:xfrm flipH="1">
              <a:off x="4553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1" name="Google Shape;221;p4"/>
            <p:cNvCxnSpPr/>
            <p:nvPr/>
          </p:nvCxnSpPr>
          <p:spPr>
            <a:xfrm flipH="1">
              <a:off x="4707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2" name="Google Shape;222;p4"/>
            <p:cNvCxnSpPr/>
            <p:nvPr/>
          </p:nvCxnSpPr>
          <p:spPr>
            <a:xfrm flipH="1">
              <a:off x="4861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3" name="Google Shape;223;p4"/>
            <p:cNvCxnSpPr/>
            <p:nvPr/>
          </p:nvCxnSpPr>
          <p:spPr>
            <a:xfrm flipH="1">
              <a:off x="5015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4" name="Google Shape;224;p4"/>
            <p:cNvCxnSpPr/>
            <p:nvPr/>
          </p:nvCxnSpPr>
          <p:spPr>
            <a:xfrm flipH="1">
              <a:off x="5169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" name="Google Shape;225;p4"/>
            <p:cNvCxnSpPr/>
            <p:nvPr/>
          </p:nvCxnSpPr>
          <p:spPr>
            <a:xfrm flipH="1">
              <a:off x="5324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4"/>
            <p:cNvCxnSpPr/>
            <p:nvPr/>
          </p:nvCxnSpPr>
          <p:spPr>
            <a:xfrm flipH="1">
              <a:off x="5478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" name="Google Shape;227;p4"/>
            <p:cNvCxnSpPr/>
            <p:nvPr/>
          </p:nvCxnSpPr>
          <p:spPr>
            <a:xfrm flipH="1">
              <a:off x="5632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" name="Google Shape;228;p4"/>
            <p:cNvCxnSpPr/>
            <p:nvPr/>
          </p:nvCxnSpPr>
          <p:spPr>
            <a:xfrm flipH="1">
              <a:off x="5786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4"/>
            <p:cNvCxnSpPr/>
            <p:nvPr/>
          </p:nvCxnSpPr>
          <p:spPr>
            <a:xfrm flipH="1">
              <a:off x="5940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" name="Google Shape;230;p4"/>
            <p:cNvCxnSpPr/>
            <p:nvPr/>
          </p:nvCxnSpPr>
          <p:spPr>
            <a:xfrm flipH="1">
              <a:off x="6095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" name="Google Shape;231;p4"/>
            <p:cNvCxnSpPr/>
            <p:nvPr/>
          </p:nvCxnSpPr>
          <p:spPr>
            <a:xfrm flipH="1">
              <a:off x="6249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4"/>
            <p:cNvCxnSpPr/>
            <p:nvPr/>
          </p:nvCxnSpPr>
          <p:spPr>
            <a:xfrm flipH="1">
              <a:off x="6403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Google Shape;233;p4"/>
            <p:cNvCxnSpPr/>
            <p:nvPr/>
          </p:nvCxnSpPr>
          <p:spPr>
            <a:xfrm flipH="1">
              <a:off x="6557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" name="Google Shape;234;p4"/>
            <p:cNvCxnSpPr/>
            <p:nvPr/>
          </p:nvCxnSpPr>
          <p:spPr>
            <a:xfrm flipH="1">
              <a:off x="6711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" name="Google Shape;235;p4"/>
            <p:cNvCxnSpPr/>
            <p:nvPr/>
          </p:nvCxnSpPr>
          <p:spPr>
            <a:xfrm flipH="1">
              <a:off x="6866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" name="Google Shape;236;p4"/>
            <p:cNvCxnSpPr/>
            <p:nvPr/>
          </p:nvCxnSpPr>
          <p:spPr>
            <a:xfrm flipH="1">
              <a:off x="7020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4"/>
            <p:cNvCxnSpPr/>
            <p:nvPr/>
          </p:nvCxnSpPr>
          <p:spPr>
            <a:xfrm flipH="1">
              <a:off x="7174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" name="Google Shape;238;p4"/>
            <p:cNvCxnSpPr/>
            <p:nvPr/>
          </p:nvCxnSpPr>
          <p:spPr>
            <a:xfrm flipH="1">
              <a:off x="7328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" name="Google Shape;239;p4"/>
            <p:cNvCxnSpPr/>
            <p:nvPr/>
          </p:nvCxnSpPr>
          <p:spPr>
            <a:xfrm flipH="1">
              <a:off x="7482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" name="Google Shape;240;p4"/>
            <p:cNvCxnSpPr/>
            <p:nvPr/>
          </p:nvCxnSpPr>
          <p:spPr>
            <a:xfrm flipH="1">
              <a:off x="7637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" name="Google Shape;241;p4"/>
            <p:cNvCxnSpPr/>
            <p:nvPr/>
          </p:nvCxnSpPr>
          <p:spPr>
            <a:xfrm flipH="1">
              <a:off x="7791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4"/>
            <p:cNvCxnSpPr/>
            <p:nvPr/>
          </p:nvCxnSpPr>
          <p:spPr>
            <a:xfrm flipH="1">
              <a:off x="7945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243;p4"/>
            <p:cNvCxnSpPr/>
            <p:nvPr/>
          </p:nvCxnSpPr>
          <p:spPr>
            <a:xfrm flipH="1">
              <a:off x="8099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244;p4"/>
            <p:cNvCxnSpPr/>
            <p:nvPr/>
          </p:nvCxnSpPr>
          <p:spPr>
            <a:xfrm flipH="1">
              <a:off x="8253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4"/>
            <p:cNvCxnSpPr/>
            <p:nvPr/>
          </p:nvCxnSpPr>
          <p:spPr>
            <a:xfrm flipH="1">
              <a:off x="8408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" name="Google Shape;246;p4"/>
            <p:cNvCxnSpPr/>
            <p:nvPr/>
          </p:nvCxnSpPr>
          <p:spPr>
            <a:xfrm flipH="1">
              <a:off x="8562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" name="Google Shape;247;p4"/>
            <p:cNvCxnSpPr/>
            <p:nvPr/>
          </p:nvCxnSpPr>
          <p:spPr>
            <a:xfrm flipH="1">
              <a:off x="8716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4"/>
            <p:cNvCxnSpPr/>
            <p:nvPr/>
          </p:nvCxnSpPr>
          <p:spPr>
            <a:xfrm flipH="1">
              <a:off x="8870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" name="Google Shape;249;p4"/>
            <p:cNvCxnSpPr/>
            <p:nvPr/>
          </p:nvCxnSpPr>
          <p:spPr>
            <a:xfrm flipH="1">
              <a:off x="9024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0" name="Google Shape;250;p4"/>
          <p:cNvSpPr/>
          <p:nvPr/>
        </p:nvSpPr>
        <p:spPr>
          <a:xfrm rot="10800000">
            <a:off x="8250" y="-4200"/>
            <a:ext cx="9219600" cy="51519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4"/>
          <p:cNvSpPr txBox="1">
            <a:spLocks noGrp="1"/>
          </p:cNvSpPr>
          <p:nvPr>
            <p:ph type="title"/>
          </p:nvPr>
        </p:nvSpPr>
        <p:spPr>
          <a:xfrm>
            <a:off x="3179150" y="1771625"/>
            <a:ext cx="4218900" cy="13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2" name="Google Shape;252;p4"/>
          <p:cNvSpPr txBox="1">
            <a:spLocks noGrp="1"/>
          </p:cNvSpPr>
          <p:nvPr>
            <p:ph type="title" idx="2" hasCustomPrompt="1"/>
          </p:nvPr>
        </p:nvSpPr>
        <p:spPr>
          <a:xfrm>
            <a:off x="476025" y="1439625"/>
            <a:ext cx="2663400" cy="20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3" name="Google Shape;253;p4"/>
          <p:cNvSpPr txBox="1">
            <a:spLocks noGrp="1"/>
          </p:cNvSpPr>
          <p:nvPr>
            <p:ph type="subTitle" idx="1"/>
          </p:nvPr>
        </p:nvSpPr>
        <p:spPr>
          <a:xfrm>
            <a:off x="3179150" y="3071575"/>
            <a:ext cx="5251200" cy="3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4"/>
          <p:cNvSpPr/>
          <p:nvPr/>
        </p:nvSpPr>
        <p:spPr>
          <a:xfrm rot="1340483">
            <a:off x="8091062" y="151522"/>
            <a:ext cx="1761528" cy="11430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" name="Google Shape;255;p4"/>
          <p:cNvGrpSpPr/>
          <p:nvPr/>
        </p:nvGrpSpPr>
        <p:grpSpPr>
          <a:xfrm>
            <a:off x="7988812" y="380204"/>
            <a:ext cx="870377" cy="319602"/>
            <a:chOff x="571942" y="402375"/>
            <a:chExt cx="571376" cy="209795"/>
          </a:xfrm>
        </p:grpSpPr>
        <p:sp>
          <p:nvSpPr>
            <p:cNvPr id="256" name="Google Shape;256;p4"/>
            <p:cNvSpPr/>
            <p:nvPr/>
          </p:nvSpPr>
          <p:spPr>
            <a:xfrm>
              <a:off x="571942" y="402375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737601" y="402375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903260" y="402375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1068919" y="402375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571942" y="535970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737601" y="535970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903260" y="535970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1068919" y="535970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5"/>
          <p:cNvGrpSpPr/>
          <p:nvPr/>
        </p:nvGrpSpPr>
        <p:grpSpPr>
          <a:xfrm>
            <a:off x="20275" y="-56271"/>
            <a:ext cx="9119425" cy="5231520"/>
            <a:chOff x="81300" y="-39449"/>
            <a:chExt cx="9119425" cy="2619034"/>
          </a:xfrm>
        </p:grpSpPr>
        <p:grpSp>
          <p:nvGrpSpPr>
            <p:cNvPr id="266" name="Google Shape;266;p5"/>
            <p:cNvGrpSpPr/>
            <p:nvPr/>
          </p:nvGrpSpPr>
          <p:grpSpPr>
            <a:xfrm>
              <a:off x="81300" y="-39449"/>
              <a:ext cx="4480500" cy="2619034"/>
              <a:chOff x="81300" y="-39450"/>
              <a:chExt cx="4480500" cy="5222400"/>
            </a:xfrm>
          </p:grpSpPr>
          <p:cxnSp>
            <p:nvCxnSpPr>
              <p:cNvPr id="267" name="Google Shape;267;p5"/>
              <p:cNvCxnSpPr/>
              <p:nvPr/>
            </p:nvCxnSpPr>
            <p:spPr>
              <a:xfrm flipH="1">
                <a:off x="81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8" name="Google Shape;268;p5"/>
              <p:cNvCxnSpPr/>
              <p:nvPr/>
            </p:nvCxnSpPr>
            <p:spPr>
              <a:xfrm flipH="1">
                <a:off x="235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269;p5"/>
              <p:cNvCxnSpPr/>
              <p:nvPr/>
            </p:nvCxnSpPr>
            <p:spPr>
              <a:xfrm flipH="1">
                <a:off x="389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0" name="Google Shape;270;p5"/>
              <p:cNvCxnSpPr/>
              <p:nvPr/>
            </p:nvCxnSpPr>
            <p:spPr>
              <a:xfrm flipH="1">
                <a:off x="543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1" name="Google Shape;271;p5"/>
              <p:cNvCxnSpPr/>
              <p:nvPr/>
            </p:nvCxnSpPr>
            <p:spPr>
              <a:xfrm flipH="1">
                <a:off x="698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272;p5"/>
              <p:cNvCxnSpPr/>
              <p:nvPr/>
            </p:nvCxnSpPr>
            <p:spPr>
              <a:xfrm flipH="1">
                <a:off x="852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3" name="Google Shape;273;p5"/>
              <p:cNvCxnSpPr/>
              <p:nvPr/>
            </p:nvCxnSpPr>
            <p:spPr>
              <a:xfrm flipH="1">
                <a:off x="1006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4" name="Google Shape;274;p5"/>
              <p:cNvCxnSpPr/>
              <p:nvPr/>
            </p:nvCxnSpPr>
            <p:spPr>
              <a:xfrm flipH="1">
                <a:off x="1160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5" name="Google Shape;275;p5"/>
              <p:cNvCxnSpPr/>
              <p:nvPr/>
            </p:nvCxnSpPr>
            <p:spPr>
              <a:xfrm flipH="1">
                <a:off x="1314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6" name="Google Shape;276;p5"/>
              <p:cNvCxnSpPr/>
              <p:nvPr/>
            </p:nvCxnSpPr>
            <p:spPr>
              <a:xfrm flipH="1">
                <a:off x="1469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7" name="Google Shape;277;p5"/>
              <p:cNvCxnSpPr/>
              <p:nvPr/>
            </p:nvCxnSpPr>
            <p:spPr>
              <a:xfrm flipH="1">
                <a:off x="1623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8" name="Google Shape;278;p5"/>
              <p:cNvCxnSpPr/>
              <p:nvPr/>
            </p:nvCxnSpPr>
            <p:spPr>
              <a:xfrm flipH="1">
                <a:off x="1777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9" name="Google Shape;279;p5"/>
              <p:cNvCxnSpPr/>
              <p:nvPr/>
            </p:nvCxnSpPr>
            <p:spPr>
              <a:xfrm flipH="1">
                <a:off x="1931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0" name="Google Shape;280;p5"/>
              <p:cNvCxnSpPr/>
              <p:nvPr/>
            </p:nvCxnSpPr>
            <p:spPr>
              <a:xfrm flipH="1">
                <a:off x="2085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1" name="Google Shape;281;p5"/>
              <p:cNvCxnSpPr/>
              <p:nvPr/>
            </p:nvCxnSpPr>
            <p:spPr>
              <a:xfrm flipH="1">
                <a:off x="2240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2" name="Google Shape;282;p5"/>
              <p:cNvCxnSpPr/>
              <p:nvPr/>
            </p:nvCxnSpPr>
            <p:spPr>
              <a:xfrm flipH="1">
                <a:off x="2394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3" name="Google Shape;283;p5"/>
              <p:cNvCxnSpPr/>
              <p:nvPr/>
            </p:nvCxnSpPr>
            <p:spPr>
              <a:xfrm flipH="1">
                <a:off x="2548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4" name="Google Shape;284;p5"/>
              <p:cNvCxnSpPr/>
              <p:nvPr/>
            </p:nvCxnSpPr>
            <p:spPr>
              <a:xfrm flipH="1">
                <a:off x="2702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5" name="Google Shape;285;p5"/>
              <p:cNvCxnSpPr/>
              <p:nvPr/>
            </p:nvCxnSpPr>
            <p:spPr>
              <a:xfrm flipH="1">
                <a:off x="2856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6" name="Google Shape;286;p5"/>
              <p:cNvCxnSpPr/>
              <p:nvPr/>
            </p:nvCxnSpPr>
            <p:spPr>
              <a:xfrm flipH="1">
                <a:off x="3011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7" name="Google Shape;287;p5"/>
              <p:cNvCxnSpPr/>
              <p:nvPr/>
            </p:nvCxnSpPr>
            <p:spPr>
              <a:xfrm flipH="1">
                <a:off x="3165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8" name="Google Shape;288;p5"/>
              <p:cNvCxnSpPr/>
              <p:nvPr/>
            </p:nvCxnSpPr>
            <p:spPr>
              <a:xfrm flipH="1">
                <a:off x="3319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9" name="Google Shape;289;p5"/>
              <p:cNvCxnSpPr/>
              <p:nvPr/>
            </p:nvCxnSpPr>
            <p:spPr>
              <a:xfrm flipH="1">
                <a:off x="3473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0" name="Google Shape;290;p5"/>
              <p:cNvCxnSpPr/>
              <p:nvPr/>
            </p:nvCxnSpPr>
            <p:spPr>
              <a:xfrm flipH="1">
                <a:off x="3627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1" name="Google Shape;291;p5"/>
              <p:cNvCxnSpPr/>
              <p:nvPr/>
            </p:nvCxnSpPr>
            <p:spPr>
              <a:xfrm flipH="1">
                <a:off x="3782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2" name="Google Shape;292;p5"/>
              <p:cNvCxnSpPr/>
              <p:nvPr/>
            </p:nvCxnSpPr>
            <p:spPr>
              <a:xfrm flipH="1">
                <a:off x="3936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3" name="Google Shape;293;p5"/>
              <p:cNvCxnSpPr/>
              <p:nvPr/>
            </p:nvCxnSpPr>
            <p:spPr>
              <a:xfrm flipH="1">
                <a:off x="4090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4" name="Google Shape;294;p5"/>
              <p:cNvCxnSpPr/>
              <p:nvPr/>
            </p:nvCxnSpPr>
            <p:spPr>
              <a:xfrm flipH="1">
                <a:off x="4244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5" name="Google Shape;295;p5"/>
              <p:cNvCxnSpPr/>
              <p:nvPr/>
            </p:nvCxnSpPr>
            <p:spPr>
              <a:xfrm flipH="1">
                <a:off x="4398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6" name="Google Shape;296;p5"/>
              <p:cNvCxnSpPr/>
              <p:nvPr/>
            </p:nvCxnSpPr>
            <p:spPr>
              <a:xfrm flipH="1">
                <a:off x="4553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97" name="Google Shape;297;p5"/>
            <p:cNvGrpSpPr/>
            <p:nvPr/>
          </p:nvGrpSpPr>
          <p:grpSpPr>
            <a:xfrm>
              <a:off x="4713763" y="-39449"/>
              <a:ext cx="4486963" cy="2619034"/>
              <a:chOff x="74838" y="-39450"/>
              <a:chExt cx="4486963" cy="5222400"/>
            </a:xfrm>
          </p:grpSpPr>
          <p:cxnSp>
            <p:nvCxnSpPr>
              <p:cNvPr id="298" name="Google Shape;298;p5"/>
              <p:cNvCxnSpPr/>
              <p:nvPr/>
            </p:nvCxnSpPr>
            <p:spPr>
              <a:xfrm flipH="1">
                <a:off x="74838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9" name="Google Shape;299;p5"/>
              <p:cNvCxnSpPr/>
              <p:nvPr/>
            </p:nvCxnSpPr>
            <p:spPr>
              <a:xfrm flipH="1">
                <a:off x="235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0" name="Google Shape;300;p5"/>
              <p:cNvCxnSpPr/>
              <p:nvPr/>
            </p:nvCxnSpPr>
            <p:spPr>
              <a:xfrm flipH="1">
                <a:off x="389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1" name="Google Shape;301;p5"/>
              <p:cNvCxnSpPr/>
              <p:nvPr/>
            </p:nvCxnSpPr>
            <p:spPr>
              <a:xfrm flipH="1">
                <a:off x="543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2" name="Google Shape;302;p5"/>
              <p:cNvCxnSpPr/>
              <p:nvPr/>
            </p:nvCxnSpPr>
            <p:spPr>
              <a:xfrm flipH="1">
                <a:off x="698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3" name="Google Shape;303;p5"/>
              <p:cNvCxnSpPr/>
              <p:nvPr/>
            </p:nvCxnSpPr>
            <p:spPr>
              <a:xfrm flipH="1">
                <a:off x="852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4" name="Google Shape;304;p5"/>
              <p:cNvCxnSpPr/>
              <p:nvPr/>
            </p:nvCxnSpPr>
            <p:spPr>
              <a:xfrm flipH="1">
                <a:off x="1006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5" name="Google Shape;305;p5"/>
              <p:cNvCxnSpPr/>
              <p:nvPr/>
            </p:nvCxnSpPr>
            <p:spPr>
              <a:xfrm flipH="1">
                <a:off x="1160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6" name="Google Shape;306;p5"/>
              <p:cNvCxnSpPr/>
              <p:nvPr/>
            </p:nvCxnSpPr>
            <p:spPr>
              <a:xfrm flipH="1">
                <a:off x="1314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7" name="Google Shape;307;p5"/>
              <p:cNvCxnSpPr/>
              <p:nvPr/>
            </p:nvCxnSpPr>
            <p:spPr>
              <a:xfrm flipH="1">
                <a:off x="1469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8" name="Google Shape;308;p5"/>
              <p:cNvCxnSpPr/>
              <p:nvPr/>
            </p:nvCxnSpPr>
            <p:spPr>
              <a:xfrm flipH="1">
                <a:off x="1623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9" name="Google Shape;309;p5"/>
              <p:cNvCxnSpPr/>
              <p:nvPr/>
            </p:nvCxnSpPr>
            <p:spPr>
              <a:xfrm flipH="1">
                <a:off x="1777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0" name="Google Shape;310;p5"/>
              <p:cNvCxnSpPr/>
              <p:nvPr/>
            </p:nvCxnSpPr>
            <p:spPr>
              <a:xfrm flipH="1">
                <a:off x="1931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1" name="Google Shape;311;p5"/>
              <p:cNvCxnSpPr/>
              <p:nvPr/>
            </p:nvCxnSpPr>
            <p:spPr>
              <a:xfrm flipH="1">
                <a:off x="2085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2" name="Google Shape;312;p5"/>
              <p:cNvCxnSpPr/>
              <p:nvPr/>
            </p:nvCxnSpPr>
            <p:spPr>
              <a:xfrm flipH="1">
                <a:off x="2240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3" name="Google Shape;313;p5"/>
              <p:cNvCxnSpPr/>
              <p:nvPr/>
            </p:nvCxnSpPr>
            <p:spPr>
              <a:xfrm flipH="1">
                <a:off x="2394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4" name="Google Shape;314;p5"/>
              <p:cNvCxnSpPr/>
              <p:nvPr/>
            </p:nvCxnSpPr>
            <p:spPr>
              <a:xfrm flipH="1">
                <a:off x="2548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5" name="Google Shape;315;p5"/>
              <p:cNvCxnSpPr/>
              <p:nvPr/>
            </p:nvCxnSpPr>
            <p:spPr>
              <a:xfrm flipH="1">
                <a:off x="2702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6" name="Google Shape;316;p5"/>
              <p:cNvCxnSpPr/>
              <p:nvPr/>
            </p:nvCxnSpPr>
            <p:spPr>
              <a:xfrm flipH="1">
                <a:off x="2856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7" name="Google Shape;317;p5"/>
              <p:cNvCxnSpPr/>
              <p:nvPr/>
            </p:nvCxnSpPr>
            <p:spPr>
              <a:xfrm flipH="1">
                <a:off x="3011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8" name="Google Shape;318;p5"/>
              <p:cNvCxnSpPr/>
              <p:nvPr/>
            </p:nvCxnSpPr>
            <p:spPr>
              <a:xfrm flipH="1">
                <a:off x="3165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9" name="Google Shape;319;p5"/>
              <p:cNvCxnSpPr/>
              <p:nvPr/>
            </p:nvCxnSpPr>
            <p:spPr>
              <a:xfrm flipH="1">
                <a:off x="3319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0" name="Google Shape;320;p5"/>
              <p:cNvCxnSpPr/>
              <p:nvPr/>
            </p:nvCxnSpPr>
            <p:spPr>
              <a:xfrm flipH="1">
                <a:off x="3473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1" name="Google Shape;321;p5"/>
              <p:cNvCxnSpPr/>
              <p:nvPr/>
            </p:nvCxnSpPr>
            <p:spPr>
              <a:xfrm flipH="1">
                <a:off x="3627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2" name="Google Shape;322;p5"/>
              <p:cNvCxnSpPr/>
              <p:nvPr/>
            </p:nvCxnSpPr>
            <p:spPr>
              <a:xfrm flipH="1">
                <a:off x="3782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3" name="Google Shape;323;p5"/>
              <p:cNvCxnSpPr/>
              <p:nvPr/>
            </p:nvCxnSpPr>
            <p:spPr>
              <a:xfrm flipH="1">
                <a:off x="3936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5"/>
              <p:cNvCxnSpPr/>
              <p:nvPr/>
            </p:nvCxnSpPr>
            <p:spPr>
              <a:xfrm flipH="1">
                <a:off x="4090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5" name="Google Shape;325;p5"/>
              <p:cNvCxnSpPr/>
              <p:nvPr/>
            </p:nvCxnSpPr>
            <p:spPr>
              <a:xfrm flipH="1">
                <a:off x="4244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6" name="Google Shape;326;p5"/>
              <p:cNvCxnSpPr/>
              <p:nvPr/>
            </p:nvCxnSpPr>
            <p:spPr>
              <a:xfrm flipH="1">
                <a:off x="4398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7" name="Google Shape;327;p5"/>
              <p:cNvCxnSpPr/>
              <p:nvPr/>
            </p:nvCxnSpPr>
            <p:spPr>
              <a:xfrm flipH="1">
                <a:off x="4553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28" name="Google Shape;328;p5"/>
          <p:cNvSpPr/>
          <p:nvPr/>
        </p:nvSpPr>
        <p:spPr>
          <a:xfrm rot="10800000" flipH="1">
            <a:off x="-250037" y="-136500"/>
            <a:ext cx="9709200" cy="52344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5"/>
          <p:cNvSpPr txBox="1">
            <a:spLocks noGrp="1"/>
          </p:cNvSpPr>
          <p:nvPr>
            <p:ph type="title"/>
          </p:nvPr>
        </p:nvSpPr>
        <p:spPr>
          <a:xfrm flipH="1">
            <a:off x="724848" y="1864950"/>
            <a:ext cx="4200300" cy="7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330" name="Google Shape;330;p5"/>
          <p:cNvSpPr txBox="1">
            <a:spLocks noGrp="1"/>
          </p:cNvSpPr>
          <p:nvPr>
            <p:ph type="title" idx="2"/>
          </p:nvPr>
        </p:nvSpPr>
        <p:spPr>
          <a:xfrm flipH="1">
            <a:off x="724850" y="2467650"/>
            <a:ext cx="3858300" cy="12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itter"/>
              <a:buNone/>
              <a:defRPr sz="1600"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grpSp>
        <p:nvGrpSpPr>
          <p:cNvPr id="331" name="Google Shape;331;p5"/>
          <p:cNvGrpSpPr/>
          <p:nvPr/>
        </p:nvGrpSpPr>
        <p:grpSpPr>
          <a:xfrm flipH="1">
            <a:off x="-101185" y="4479766"/>
            <a:ext cx="1423527" cy="522705"/>
            <a:chOff x="571942" y="402375"/>
            <a:chExt cx="571376" cy="209795"/>
          </a:xfrm>
        </p:grpSpPr>
        <p:sp>
          <p:nvSpPr>
            <p:cNvPr id="332" name="Google Shape;332;p5"/>
            <p:cNvSpPr/>
            <p:nvPr/>
          </p:nvSpPr>
          <p:spPr>
            <a:xfrm>
              <a:off x="571942" y="402375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737601" y="402375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903260" y="402375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1068919" y="402375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571942" y="535970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737601" y="535970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903260" y="535970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1068919" y="535970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0" name="Google Shape;340;p5"/>
          <p:cNvSpPr txBox="1">
            <a:spLocks noGrp="1"/>
          </p:cNvSpPr>
          <p:nvPr>
            <p:ph type="title" idx="3"/>
          </p:nvPr>
        </p:nvSpPr>
        <p:spPr>
          <a:xfrm flipH="1">
            <a:off x="987150" y="378991"/>
            <a:ext cx="74433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"/>
              <a:buNone/>
              <a:defRPr sz="32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rgbClr val="FFFFFF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6"/>
          <p:cNvGrpSpPr/>
          <p:nvPr/>
        </p:nvGrpSpPr>
        <p:grpSpPr>
          <a:xfrm>
            <a:off x="20275" y="-56271"/>
            <a:ext cx="9119425" cy="5231520"/>
            <a:chOff x="81300" y="-39449"/>
            <a:chExt cx="9119425" cy="2619034"/>
          </a:xfrm>
        </p:grpSpPr>
        <p:grpSp>
          <p:nvGrpSpPr>
            <p:cNvPr id="343" name="Google Shape;343;p6"/>
            <p:cNvGrpSpPr/>
            <p:nvPr/>
          </p:nvGrpSpPr>
          <p:grpSpPr>
            <a:xfrm>
              <a:off x="81300" y="-39449"/>
              <a:ext cx="4480500" cy="2619034"/>
              <a:chOff x="81300" y="-39450"/>
              <a:chExt cx="4480500" cy="5222400"/>
            </a:xfrm>
          </p:grpSpPr>
          <p:cxnSp>
            <p:nvCxnSpPr>
              <p:cNvPr id="344" name="Google Shape;344;p6"/>
              <p:cNvCxnSpPr/>
              <p:nvPr/>
            </p:nvCxnSpPr>
            <p:spPr>
              <a:xfrm flipH="1">
                <a:off x="81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5" name="Google Shape;345;p6"/>
              <p:cNvCxnSpPr/>
              <p:nvPr/>
            </p:nvCxnSpPr>
            <p:spPr>
              <a:xfrm flipH="1">
                <a:off x="235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" name="Google Shape;346;p6"/>
              <p:cNvCxnSpPr/>
              <p:nvPr/>
            </p:nvCxnSpPr>
            <p:spPr>
              <a:xfrm flipH="1">
                <a:off x="389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" name="Google Shape;347;p6"/>
              <p:cNvCxnSpPr/>
              <p:nvPr/>
            </p:nvCxnSpPr>
            <p:spPr>
              <a:xfrm flipH="1">
                <a:off x="543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8" name="Google Shape;348;p6"/>
              <p:cNvCxnSpPr/>
              <p:nvPr/>
            </p:nvCxnSpPr>
            <p:spPr>
              <a:xfrm flipH="1">
                <a:off x="698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9" name="Google Shape;349;p6"/>
              <p:cNvCxnSpPr/>
              <p:nvPr/>
            </p:nvCxnSpPr>
            <p:spPr>
              <a:xfrm flipH="1">
                <a:off x="852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0" name="Google Shape;350;p6"/>
              <p:cNvCxnSpPr/>
              <p:nvPr/>
            </p:nvCxnSpPr>
            <p:spPr>
              <a:xfrm flipH="1">
                <a:off x="1006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1" name="Google Shape;351;p6"/>
              <p:cNvCxnSpPr/>
              <p:nvPr/>
            </p:nvCxnSpPr>
            <p:spPr>
              <a:xfrm flipH="1">
                <a:off x="1160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2" name="Google Shape;352;p6"/>
              <p:cNvCxnSpPr/>
              <p:nvPr/>
            </p:nvCxnSpPr>
            <p:spPr>
              <a:xfrm flipH="1">
                <a:off x="1314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3" name="Google Shape;353;p6"/>
              <p:cNvCxnSpPr/>
              <p:nvPr/>
            </p:nvCxnSpPr>
            <p:spPr>
              <a:xfrm flipH="1">
                <a:off x="1469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4" name="Google Shape;354;p6"/>
              <p:cNvCxnSpPr/>
              <p:nvPr/>
            </p:nvCxnSpPr>
            <p:spPr>
              <a:xfrm flipH="1">
                <a:off x="1623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5" name="Google Shape;355;p6"/>
              <p:cNvCxnSpPr/>
              <p:nvPr/>
            </p:nvCxnSpPr>
            <p:spPr>
              <a:xfrm flipH="1">
                <a:off x="1777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6" name="Google Shape;356;p6"/>
              <p:cNvCxnSpPr/>
              <p:nvPr/>
            </p:nvCxnSpPr>
            <p:spPr>
              <a:xfrm flipH="1">
                <a:off x="1931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7" name="Google Shape;357;p6"/>
              <p:cNvCxnSpPr/>
              <p:nvPr/>
            </p:nvCxnSpPr>
            <p:spPr>
              <a:xfrm flipH="1">
                <a:off x="2085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8" name="Google Shape;358;p6"/>
              <p:cNvCxnSpPr/>
              <p:nvPr/>
            </p:nvCxnSpPr>
            <p:spPr>
              <a:xfrm flipH="1">
                <a:off x="2240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9" name="Google Shape;359;p6"/>
              <p:cNvCxnSpPr/>
              <p:nvPr/>
            </p:nvCxnSpPr>
            <p:spPr>
              <a:xfrm flipH="1">
                <a:off x="2394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0" name="Google Shape;360;p6"/>
              <p:cNvCxnSpPr/>
              <p:nvPr/>
            </p:nvCxnSpPr>
            <p:spPr>
              <a:xfrm flipH="1">
                <a:off x="2548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1" name="Google Shape;361;p6"/>
              <p:cNvCxnSpPr/>
              <p:nvPr/>
            </p:nvCxnSpPr>
            <p:spPr>
              <a:xfrm flipH="1">
                <a:off x="2702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2" name="Google Shape;362;p6"/>
              <p:cNvCxnSpPr/>
              <p:nvPr/>
            </p:nvCxnSpPr>
            <p:spPr>
              <a:xfrm flipH="1">
                <a:off x="2856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3" name="Google Shape;363;p6"/>
              <p:cNvCxnSpPr/>
              <p:nvPr/>
            </p:nvCxnSpPr>
            <p:spPr>
              <a:xfrm flipH="1">
                <a:off x="3011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4" name="Google Shape;364;p6"/>
              <p:cNvCxnSpPr/>
              <p:nvPr/>
            </p:nvCxnSpPr>
            <p:spPr>
              <a:xfrm flipH="1">
                <a:off x="3165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5" name="Google Shape;365;p6"/>
              <p:cNvCxnSpPr/>
              <p:nvPr/>
            </p:nvCxnSpPr>
            <p:spPr>
              <a:xfrm flipH="1">
                <a:off x="3319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6" name="Google Shape;366;p6"/>
              <p:cNvCxnSpPr/>
              <p:nvPr/>
            </p:nvCxnSpPr>
            <p:spPr>
              <a:xfrm flipH="1">
                <a:off x="3473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7" name="Google Shape;367;p6"/>
              <p:cNvCxnSpPr/>
              <p:nvPr/>
            </p:nvCxnSpPr>
            <p:spPr>
              <a:xfrm flipH="1">
                <a:off x="3627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8" name="Google Shape;368;p6"/>
              <p:cNvCxnSpPr/>
              <p:nvPr/>
            </p:nvCxnSpPr>
            <p:spPr>
              <a:xfrm flipH="1">
                <a:off x="3782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9" name="Google Shape;369;p6"/>
              <p:cNvCxnSpPr/>
              <p:nvPr/>
            </p:nvCxnSpPr>
            <p:spPr>
              <a:xfrm flipH="1">
                <a:off x="3936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0" name="Google Shape;370;p6"/>
              <p:cNvCxnSpPr/>
              <p:nvPr/>
            </p:nvCxnSpPr>
            <p:spPr>
              <a:xfrm flipH="1">
                <a:off x="4090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1" name="Google Shape;371;p6"/>
              <p:cNvCxnSpPr/>
              <p:nvPr/>
            </p:nvCxnSpPr>
            <p:spPr>
              <a:xfrm flipH="1">
                <a:off x="4244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2" name="Google Shape;372;p6"/>
              <p:cNvCxnSpPr/>
              <p:nvPr/>
            </p:nvCxnSpPr>
            <p:spPr>
              <a:xfrm flipH="1">
                <a:off x="4398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3" name="Google Shape;373;p6"/>
              <p:cNvCxnSpPr/>
              <p:nvPr/>
            </p:nvCxnSpPr>
            <p:spPr>
              <a:xfrm flipH="1">
                <a:off x="4553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74" name="Google Shape;374;p6"/>
            <p:cNvGrpSpPr/>
            <p:nvPr/>
          </p:nvGrpSpPr>
          <p:grpSpPr>
            <a:xfrm>
              <a:off x="4713763" y="-39449"/>
              <a:ext cx="4486963" cy="2619034"/>
              <a:chOff x="74838" y="-39450"/>
              <a:chExt cx="4486963" cy="5222400"/>
            </a:xfrm>
          </p:grpSpPr>
          <p:cxnSp>
            <p:nvCxnSpPr>
              <p:cNvPr id="375" name="Google Shape;375;p6"/>
              <p:cNvCxnSpPr/>
              <p:nvPr/>
            </p:nvCxnSpPr>
            <p:spPr>
              <a:xfrm flipH="1">
                <a:off x="74838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6" name="Google Shape;376;p6"/>
              <p:cNvCxnSpPr/>
              <p:nvPr/>
            </p:nvCxnSpPr>
            <p:spPr>
              <a:xfrm flipH="1">
                <a:off x="235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7" name="Google Shape;377;p6"/>
              <p:cNvCxnSpPr/>
              <p:nvPr/>
            </p:nvCxnSpPr>
            <p:spPr>
              <a:xfrm flipH="1">
                <a:off x="389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8" name="Google Shape;378;p6"/>
              <p:cNvCxnSpPr/>
              <p:nvPr/>
            </p:nvCxnSpPr>
            <p:spPr>
              <a:xfrm flipH="1">
                <a:off x="543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9" name="Google Shape;379;p6"/>
              <p:cNvCxnSpPr/>
              <p:nvPr/>
            </p:nvCxnSpPr>
            <p:spPr>
              <a:xfrm flipH="1">
                <a:off x="698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0" name="Google Shape;380;p6"/>
              <p:cNvCxnSpPr/>
              <p:nvPr/>
            </p:nvCxnSpPr>
            <p:spPr>
              <a:xfrm flipH="1">
                <a:off x="852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1" name="Google Shape;381;p6"/>
              <p:cNvCxnSpPr/>
              <p:nvPr/>
            </p:nvCxnSpPr>
            <p:spPr>
              <a:xfrm flipH="1">
                <a:off x="1006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2" name="Google Shape;382;p6"/>
              <p:cNvCxnSpPr/>
              <p:nvPr/>
            </p:nvCxnSpPr>
            <p:spPr>
              <a:xfrm flipH="1">
                <a:off x="1160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3" name="Google Shape;383;p6"/>
              <p:cNvCxnSpPr/>
              <p:nvPr/>
            </p:nvCxnSpPr>
            <p:spPr>
              <a:xfrm flipH="1">
                <a:off x="1314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4" name="Google Shape;384;p6"/>
              <p:cNvCxnSpPr/>
              <p:nvPr/>
            </p:nvCxnSpPr>
            <p:spPr>
              <a:xfrm flipH="1">
                <a:off x="1469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5" name="Google Shape;385;p6"/>
              <p:cNvCxnSpPr/>
              <p:nvPr/>
            </p:nvCxnSpPr>
            <p:spPr>
              <a:xfrm flipH="1">
                <a:off x="1623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6" name="Google Shape;386;p6"/>
              <p:cNvCxnSpPr/>
              <p:nvPr/>
            </p:nvCxnSpPr>
            <p:spPr>
              <a:xfrm flipH="1">
                <a:off x="1777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7" name="Google Shape;387;p6"/>
              <p:cNvCxnSpPr/>
              <p:nvPr/>
            </p:nvCxnSpPr>
            <p:spPr>
              <a:xfrm flipH="1">
                <a:off x="1931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8" name="Google Shape;388;p6"/>
              <p:cNvCxnSpPr/>
              <p:nvPr/>
            </p:nvCxnSpPr>
            <p:spPr>
              <a:xfrm flipH="1">
                <a:off x="2085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9" name="Google Shape;389;p6"/>
              <p:cNvCxnSpPr/>
              <p:nvPr/>
            </p:nvCxnSpPr>
            <p:spPr>
              <a:xfrm flipH="1">
                <a:off x="2240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0" name="Google Shape;390;p6"/>
              <p:cNvCxnSpPr/>
              <p:nvPr/>
            </p:nvCxnSpPr>
            <p:spPr>
              <a:xfrm flipH="1">
                <a:off x="2394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1" name="Google Shape;391;p6"/>
              <p:cNvCxnSpPr/>
              <p:nvPr/>
            </p:nvCxnSpPr>
            <p:spPr>
              <a:xfrm flipH="1">
                <a:off x="2548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2" name="Google Shape;392;p6"/>
              <p:cNvCxnSpPr/>
              <p:nvPr/>
            </p:nvCxnSpPr>
            <p:spPr>
              <a:xfrm flipH="1">
                <a:off x="2702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3" name="Google Shape;393;p6"/>
              <p:cNvCxnSpPr/>
              <p:nvPr/>
            </p:nvCxnSpPr>
            <p:spPr>
              <a:xfrm flipH="1">
                <a:off x="2856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4" name="Google Shape;394;p6"/>
              <p:cNvCxnSpPr/>
              <p:nvPr/>
            </p:nvCxnSpPr>
            <p:spPr>
              <a:xfrm flipH="1">
                <a:off x="3011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5" name="Google Shape;395;p6"/>
              <p:cNvCxnSpPr/>
              <p:nvPr/>
            </p:nvCxnSpPr>
            <p:spPr>
              <a:xfrm flipH="1">
                <a:off x="3165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6" name="Google Shape;396;p6"/>
              <p:cNvCxnSpPr/>
              <p:nvPr/>
            </p:nvCxnSpPr>
            <p:spPr>
              <a:xfrm flipH="1">
                <a:off x="3319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7" name="Google Shape;397;p6"/>
              <p:cNvCxnSpPr/>
              <p:nvPr/>
            </p:nvCxnSpPr>
            <p:spPr>
              <a:xfrm flipH="1">
                <a:off x="3473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8" name="Google Shape;398;p6"/>
              <p:cNvCxnSpPr/>
              <p:nvPr/>
            </p:nvCxnSpPr>
            <p:spPr>
              <a:xfrm flipH="1">
                <a:off x="3627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9" name="Google Shape;399;p6"/>
              <p:cNvCxnSpPr/>
              <p:nvPr/>
            </p:nvCxnSpPr>
            <p:spPr>
              <a:xfrm flipH="1">
                <a:off x="3782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0" name="Google Shape;400;p6"/>
              <p:cNvCxnSpPr/>
              <p:nvPr/>
            </p:nvCxnSpPr>
            <p:spPr>
              <a:xfrm flipH="1">
                <a:off x="3936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1" name="Google Shape;401;p6"/>
              <p:cNvCxnSpPr/>
              <p:nvPr/>
            </p:nvCxnSpPr>
            <p:spPr>
              <a:xfrm flipH="1">
                <a:off x="4090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2" name="Google Shape;402;p6"/>
              <p:cNvCxnSpPr/>
              <p:nvPr/>
            </p:nvCxnSpPr>
            <p:spPr>
              <a:xfrm flipH="1">
                <a:off x="4244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3" name="Google Shape;403;p6"/>
              <p:cNvCxnSpPr/>
              <p:nvPr/>
            </p:nvCxnSpPr>
            <p:spPr>
              <a:xfrm flipH="1">
                <a:off x="4398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4" name="Google Shape;404;p6"/>
              <p:cNvCxnSpPr/>
              <p:nvPr/>
            </p:nvCxnSpPr>
            <p:spPr>
              <a:xfrm flipH="1">
                <a:off x="4553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05" name="Google Shape;405;p6"/>
          <p:cNvSpPr/>
          <p:nvPr/>
        </p:nvSpPr>
        <p:spPr>
          <a:xfrm>
            <a:off x="781050" y="-9525"/>
            <a:ext cx="8362800" cy="5231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6"/>
          <p:cNvSpPr txBox="1">
            <a:spLocks noGrp="1"/>
          </p:cNvSpPr>
          <p:nvPr>
            <p:ph type="title"/>
          </p:nvPr>
        </p:nvSpPr>
        <p:spPr>
          <a:xfrm flipH="1">
            <a:off x="2196763" y="2587551"/>
            <a:ext cx="1402800" cy="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407" name="Google Shape;407;p6"/>
          <p:cNvSpPr txBox="1">
            <a:spLocks noGrp="1"/>
          </p:cNvSpPr>
          <p:nvPr>
            <p:ph type="title" idx="2"/>
          </p:nvPr>
        </p:nvSpPr>
        <p:spPr>
          <a:xfrm flipH="1">
            <a:off x="1929913" y="3019725"/>
            <a:ext cx="1936500" cy="7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Bitter"/>
              <a:buNone/>
              <a:defRPr sz="1400"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408" name="Google Shape;408;p6"/>
          <p:cNvSpPr txBox="1">
            <a:spLocks noGrp="1"/>
          </p:cNvSpPr>
          <p:nvPr>
            <p:ph type="title" idx="3"/>
          </p:nvPr>
        </p:nvSpPr>
        <p:spPr>
          <a:xfrm flipH="1">
            <a:off x="5544438" y="2587550"/>
            <a:ext cx="1402800" cy="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409" name="Google Shape;409;p6"/>
          <p:cNvSpPr txBox="1">
            <a:spLocks noGrp="1"/>
          </p:cNvSpPr>
          <p:nvPr>
            <p:ph type="title" idx="4"/>
          </p:nvPr>
        </p:nvSpPr>
        <p:spPr>
          <a:xfrm flipH="1">
            <a:off x="5277588" y="3019726"/>
            <a:ext cx="1936500" cy="7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Bitter"/>
              <a:buNone/>
              <a:defRPr sz="1400"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grpSp>
        <p:nvGrpSpPr>
          <p:cNvPr id="410" name="Google Shape;410;p6"/>
          <p:cNvGrpSpPr/>
          <p:nvPr/>
        </p:nvGrpSpPr>
        <p:grpSpPr>
          <a:xfrm>
            <a:off x="284812" y="378504"/>
            <a:ext cx="870377" cy="319602"/>
            <a:chOff x="571942" y="402375"/>
            <a:chExt cx="571376" cy="209795"/>
          </a:xfrm>
        </p:grpSpPr>
        <p:sp>
          <p:nvSpPr>
            <p:cNvPr id="411" name="Google Shape;411;p6"/>
            <p:cNvSpPr/>
            <p:nvPr/>
          </p:nvSpPr>
          <p:spPr>
            <a:xfrm>
              <a:off x="571942" y="402375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737601" y="402375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903260" y="402375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1068919" y="402375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571942" y="535970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737601" y="535970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903260" y="535970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1068919" y="535970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6"/>
          <p:cNvGrpSpPr/>
          <p:nvPr/>
        </p:nvGrpSpPr>
        <p:grpSpPr>
          <a:xfrm>
            <a:off x="8347543" y="4400108"/>
            <a:ext cx="437947" cy="406768"/>
            <a:chOff x="2797467" y="161118"/>
            <a:chExt cx="1396959" cy="1297507"/>
          </a:xfrm>
        </p:grpSpPr>
        <p:sp>
          <p:nvSpPr>
            <p:cNvPr id="420" name="Google Shape;420;p6"/>
            <p:cNvSpPr/>
            <p:nvPr/>
          </p:nvSpPr>
          <p:spPr>
            <a:xfrm>
              <a:off x="2797467" y="161118"/>
              <a:ext cx="256200" cy="26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3367846" y="161118"/>
              <a:ext cx="256200" cy="26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3938226" y="161118"/>
              <a:ext cx="256200" cy="26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2797467" y="678550"/>
              <a:ext cx="256200" cy="26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3367821" y="678550"/>
              <a:ext cx="256200" cy="26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3938201" y="678550"/>
              <a:ext cx="256200" cy="26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2797467" y="1196125"/>
              <a:ext cx="256200" cy="26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3367821" y="1196125"/>
              <a:ext cx="256200" cy="26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3938201" y="1196125"/>
              <a:ext cx="256200" cy="26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9" name="Google Shape;429;p6"/>
          <p:cNvSpPr txBox="1">
            <a:spLocks noGrp="1"/>
          </p:cNvSpPr>
          <p:nvPr>
            <p:ph type="title" idx="5"/>
          </p:nvPr>
        </p:nvSpPr>
        <p:spPr>
          <a:xfrm flipH="1">
            <a:off x="987150" y="378991"/>
            <a:ext cx="74433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"/>
              <a:buNone/>
              <a:defRPr sz="32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3"/>
        </a:solid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7"/>
          <p:cNvGrpSpPr/>
          <p:nvPr/>
        </p:nvGrpSpPr>
        <p:grpSpPr>
          <a:xfrm>
            <a:off x="1341550" y="-1478864"/>
            <a:ext cx="2321700" cy="2012234"/>
            <a:chOff x="2147600" y="1159111"/>
            <a:chExt cx="2321700" cy="2012234"/>
          </a:xfrm>
        </p:grpSpPr>
        <p:sp>
          <p:nvSpPr>
            <p:cNvPr id="432" name="Google Shape;432;p7"/>
            <p:cNvSpPr/>
            <p:nvPr/>
          </p:nvSpPr>
          <p:spPr>
            <a:xfrm rot="-1338">
              <a:off x="2156300" y="1159561"/>
              <a:ext cx="2313000" cy="201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3" name="Google Shape;433;p7"/>
            <p:cNvCxnSpPr/>
            <p:nvPr/>
          </p:nvCxnSpPr>
          <p:spPr>
            <a:xfrm flipH="1">
              <a:off x="21476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" name="Google Shape;434;p7"/>
            <p:cNvCxnSpPr/>
            <p:nvPr/>
          </p:nvCxnSpPr>
          <p:spPr>
            <a:xfrm flipH="1">
              <a:off x="23018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5" name="Google Shape;435;p7"/>
            <p:cNvCxnSpPr/>
            <p:nvPr/>
          </p:nvCxnSpPr>
          <p:spPr>
            <a:xfrm flipH="1">
              <a:off x="24560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" name="Google Shape;436;p7"/>
            <p:cNvCxnSpPr/>
            <p:nvPr/>
          </p:nvCxnSpPr>
          <p:spPr>
            <a:xfrm flipH="1">
              <a:off x="26102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" name="Google Shape;437;p7"/>
            <p:cNvCxnSpPr/>
            <p:nvPr/>
          </p:nvCxnSpPr>
          <p:spPr>
            <a:xfrm flipH="1">
              <a:off x="27644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8" name="Google Shape;438;p7"/>
            <p:cNvCxnSpPr/>
            <p:nvPr/>
          </p:nvCxnSpPr>
          <p:spPr>
            <a:xfrm flipH="1">
              <a:off x="29186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9" name="Google Shape;439;p7"/>
            <p:cNvCxnSpPr/>
            <p:nvPr/>
          </p:nvCxnSpPr>
          <p:spPr>
            <a:xfrm flipH="1">
              <a:off x="30728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0" name="Google Shape;440;p7"/>
            <p:cNvCxnSpPr/>
            <p:nvPr/>
          </p:nvCxnSpPr>
          <p:spPr>
            <a:xfrm flipH="1">
              <a:off x="32270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" name="Google Shape;441;p7"/>
            <p:cNvCxnSpPr/>
            <p:nvPr/>
          </p:nvCxnSpPr>
          <p:spPr>
            <a:xfrm flipH="1">
              <a:off x="33812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2" name="Google Shape;442;p7"/>
            <p:cNvCxnSpPr/>
            <p:nvPr/>
          </p:nvCxnSpPr>
          <p:spPr>
            <a:xfrm flipH="1">
              <a:off x="35354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" name="Google Shape;443;p7"/>
            <p:cNvCxnSpPr/>
            <p:nvPr/>
          </p:nvCxnSpPr>
          <p:spPr>
            <a:xfrm flipH="1">
              <a:off x="36896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4" name="Google Shape;444;p7"/>
            <p:cNvCxnSpPr/>
            <p:nvPr/>
          </p:nvCxnSpPr>
          <p:spPr>
            <a:xfrm flipH="1">
              <a:off x="38438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5" name="Google Shape;445;p7"/>
            <p:cNvCxnSpPr/>
            <p:nvPr/>
          </p:nvCxnSpPr>
          <p:spPr>
            <a:xfrm flipH="1">
              <a:off x="39980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6" name="Google Shape;446;p7"/>
            <p:cNvCxnSpPr/>
            <p:nvPr/>
          </p:nvCxnSpPr>
          <p:spPr>
            <a:xfrm flipH="1">
              <a:off x="41522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7" name="Google Shape;447;p7"/>
            <p:cNvCxnSpPr/>
            <p:nvPr/>
          </p:nvCxnSpPr>
          <p:spPr>
            <a:xfrm flipH="1">
              <a:off x="43064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8" name="Google Shape;448;p7"/>
            <p:cNvCxnSpPr/>
            <p:nvPr/>
          </p:nvCxnSpPr>
          <p:spPr>
            <a:xfrm flipH="1">
              <a:off x="44606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49" name="Google Shape;449;p7"/>
          <p:cNvGrpSpPr/>
          <p:nvPr/>
        </p:nvGrpSpPr>
        <p:grpSpPr>
          <a:xfrm>
            <a:off x="3311163" y="381181"/>
            <a:ext cx="543436" cy="199557"/>
            <a:chOff x="571942" y="402375"/>
            <a:chExt cx="571376" cy="209795"/>
          </a:xfrm>
        </p:grpSpPr>
        <p:sp>
          <p:nvSpPr>
            <p:cNvPr id="450" name="Google Shape;450;p7"/>
            <p:cNvSpPr/>
            <p:nvPr/>
          </p:nvSpPr>
          <p:spPr>
            <a:xfrm>
              <a:off x="571942" y="402375"/>
              <a:ext cx="744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737601" y="402375"/>
              <a:ext cx="744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903260" y="402375"/>
              <a:ext cx="744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1068919" y="402375"/>
              <a:ext cx="744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571942" y="535970"/>
              <a:ext cx="744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737601" y="535970"/>
              <a:ext cx="744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903260" y="535970"/>
              <a:ext cx="744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7"/>
            <p:cNvSpPr/>
            <p:nvPr/>
          </p:nvSpPr>
          <p:spPr>
            <a:xfrm>
              <a:off x="1068919" y="535970"/>
              <a:ext cx="744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8" name="Google Shape;458;p7"/>
          <p:cNvSpPr txBox="1">
            <a:spLocks noGrp="1"/>
          </p:cNvSpPr>
          <p:nvPr>
            <p:ph type="title"/>
          </p:nvPr>
        </p:nvSpPr>
        <p:spPr>
          <a:xfrm flipH="1">
            <a:off x="987150" y="378991"/>
            <a:ext cx="74433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"/>
              <a:buNone/>
              <a:defRPr sz="32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bg>
      <p:bgPr>
        <a:solidFill>
          <a:schemeClr val="accent2"/>
        </a:solidFill>
        <a:effectLst/>
      </p:bgPr>
    </p:bg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p8"/>
          <p:cNvGrpSpPr/>
          <p:nvPr/>
        </p:nvGrpSpPr>
        <p:grpSpPr>
          <a:xfrm flipH="1">
            <a:off x="605075" y="31"/>
            <a:ext cx="2321700" cy="5158965"/>
            <a:chOff x="2147600" y="1159111"/>
            <a:chExt cx="2321700" cy="2012234"/>
          </a:xfrm>
        </p:grpSpPr>
        <p:sp>
          <p:nvSpPr>
            <p:cNvPr id="461" name="Google Shape;461;p8"/>
            <p:cNvSpPr/>
            <p:nvPr/>
          </p:nvSpPr>
          <p:spPr>
            <a:xfrm rot="-1338">
              <a:off x="2156300" y="1159561"/>
              <a:ext cx="2313000" cy="201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2" name="Google Shape;462;p8"/>
            <p:cNvCxnSpPr/>
            <p:nvPr/>
          </p:nvCxnSpPr>
          <p:spPr>
            <a:xfrm flipH="1">
              <a:off x="21476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3" name="Google Shape;463;p8"/>
            <p:cNvCxnSpPr/>
            <p:nvPr/>
          </p:nvCxnSpPr>
          <p:spPr>
            <a:xfrm flipH="1">
              <a:off x="23018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4" name="Google Shape;464;p8"/>
            <p:cNvCxnSpPr/>
            <p:nvPr/>
          </p:nvCxnSpPr>
          <p:spPr>
            <a:xfrm flipH="1">
              <a:off x="24560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5" name="Google Shape;465;p8"/>
            <p:cNvCxnSpPr/>
            <p:nvPr/>
          </p:nvCxnSpPr>
          <p:spPr>
            <a:xfrm flipH="1">
              <a:off x="26102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6" name="Google Shape;466;p8"/>
            <p:cNvCxnSpPr/>
            <p:nvPr/>
          </p:nvCxnSpPr>
          <p:spPr>
            <a:xfrm flipH="1">
              <a:off x="27644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8"/>
            <p:cNvCxnSpPr/>
            <p:nvPr/>
          </p:nvCxnSpPr>
          <p:spPr>
            <a:xfrm flipH="1">
              <a:off x="29186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8"/>
            <p:cNvCxnSpPr/>
            <p:nvPr/>
          </p:nvCxnSpPr>
          <p:spPr>
            <a:xfrm flipH="1">
              <a:off x="30728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8"/>
            <p:cNvCxnSpPr/>
            <p:nvPr/>
          </p:nvCxnSpPr>
          <p:spPr>
            <a:xfrm flipH="1">
              <a:off x="32270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8"/>
            <p:cNvCxnSpPr/>
            <p:nvPr/>
          </p:nvCxnSpPr>
          <p:spPr>
            <a:xfrm flipH="1">
              <a:off x="33812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1" name="Google Shape;471;p8"/>
            <p:cNvCxnSpPr/>
            <p:nvPr/>
          </p:nvCxnSpPr>
          <p:spPr>
            <a:xfrm flipH="1">
              <a:off x="35354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2" name="Google Shape;472;p8"/>
            <p:cNvCxnSpPr/>
            <p:nvPr/>
          </p:nvCxnSpPr>
          <p:spPr>
            <a:xfrm flipH="1">
              <a:off x="36896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3" name="Google Shape;473;p8"/>
            <p:cNvCxnSpPr/>
            <p:nvPr/>
          </p:nvCxnSpPr>
          <p:spPr>
            <a:xfrm flipH="1">
              <a:off x="38438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4" name="Google Shape;474;p8"/>
            <p:cNvCxnSpPr/>
            <p:nvPr/>
          </p:nvCxnSpPr>
          <p:spPr>
            <a:xfrm flipH="1">
              <a:off x="39980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5" name="Google Shape;475;p8"/>
            <p:cNvCxnSpPr/>
            <p:nvPr/>
          </p:nvCxnSpPr>
          <p:spPr>
            <a:xfrm flipH="1">
              <a:off x="41522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" name="Google Shape;476;p8"/>
            <p:cNvCxnSpPr/>
            <p:nvPr/>
          </p:nvCxnSpPr>
          <p:spPr>
            <a:xfrm flipH="1">
              <a:off x="43064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7" name="Google Shape;477;p8"/>
            <p:cNvCxnSpPr/>
            <p:nvPr/>
          </p:nvCxnSpPr>
          <p:spPr>
            <a:xfrm flipH="1">
              <a:off x="44606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78" name="Google Shape;478;p8"/>
          <p:cNvSpPr txBox="1">
            <a:spLocks noGrp="1"/>
          </p:cNvSpPr>
          <p:nvPr>
            <p:ph type="title"/>
          </p:nvPr>
        </p:nvSpPr>
        <p:spPr>
          <a:xfrm flipH="1">
            <a:off x="987150" y="378991"/>
            <a:ext cx="74433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"/>
              <a:buNone/>
              <a:defRPr sz="32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">
    <p:bg>
      <p:bgPr>
        <a:solidFill>
          <a:schemeClr val="accent2"/>
        </a:solidFill>
        <a:effectLst/>
      </p:bgPr>
    </p:bg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" name="Google Shape;481;p9"/>
          <p:cNvGrpSpPr/>
          <p:nvPr/>
        </p:nvGrpSpPr>
        <p:grpSpPr>
          <a:xfrm>
            <a:off x="1341550" y="-1478864"/>
            <a:ext cx="2321700" cy="2012234"/>
            <a:chOff x="2147600" y="1159111"/>
            <a:chExt cx="2321700" cy="2012234"/>
          </a:xfrm>
        </p:grpSpPr>
        <p:sp>
          <p:nvSpPr>
            <p:cNvPr id="482" name="Google Shape;482;p9"/>
            <p:cNvSpPr/>
            <p:nvPr/>
          </p:nvSpPr>
          <p:spPr>
            <a:xfrm rot="-1338">
              <a:off x="2156300" y="1159561"/>
              <a:ext cx="2313000" cy="201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83" name="Google Shape;483;p9"/>
            <p:cNvCxnSpPr/>
            <p:nvPr/>
          </p:nvCxnSpPr>
          <p:spPr>
            <a:xfrm flipH="1">
              <a:off x="21476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" name="Google Shape;484;p9"/>
            <p:cNvCxnSpPr/>
            <p:nvPr/>
          </p:nvCxnSpPr>
          <p:spPr>
            <a:xfrm flipH="1">
              <a:off x="23018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5" name="Google Shape;485;p9"/>
            <p:cNvCxnSpPr/>
            <p:nvPr/>
          </p:nvCxnSpPr>
          <p:spPr>
            <a:xfrm flipH="1">
              <a:off x="24560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6" name="Google Shape;486;p9"/>
            <p:cNvCxnSpPr/>
            <p:nvPr/>
          </p:nvCxnSpPr>
          <p:spPr>
            <a:xfrm flipH="1">
              <a:off x="26102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7" name="Google Shape;487;p9"/>
            <p:cNvCxnSpPr/>
            <p:nvPr/>
          </p:nvCxnSpPr>
          <p:spPr>
            <a:xfrm flipH="1">
              <a:off x="27644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8" name="Google Shape;488;p9"/>
            <p:cNvCxnSpPr/>
            <p:nvPr/>
          </p:nvCxnSpPr>
          <p:spPr>
            <a:xfrm flipH="1">
              <a:off x="29186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9" name="Google Shape;489;p9"/>
            <p:cNvCxnSpPr/>
            <p:nvPr/>
          </p:nvCxnSpPr>
          <p:spPr>
            <a:xfrm flipH="1">
              <a:off x="30728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0" name="Google Shape;490;p9"/>
            <p:cNvCxnSpPr/>
            <p:nvPr/>
          </p:nvCxnSpPr>
          <p:spPr>
            <a:xfrm flipH="1">
              <a:off x="32270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1" name="Google Shape;491;p9"/>
            <p:cNvCxnSpPr/>
            <p:nvPr/>
          </p:nvCxnSpPr>
          <p:spPr>
            <a:xfrm flipH="1">
              <a:off x="33812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2" name="Google Shape;492;p9"/>
            <p:cNvCxnSpPr/>
            <p:nvPr/>
          </p:nvCxnSpPr>
          <p:spPr>
            <a:xfrm flipH="1">
              <a:off x="35354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9"/>
            <p:cNvCxnSpPr/>
            <p:nvPr/>
          </p:nvCxnSpPr>
          <p:spPr>
            <a:xfrm flipH="1">
              <a:off x="36896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" name="Google Shape;494;p9"/>
            <p:cNvCxnSpPr/>
            <p:nvPr/>
          </p:nvCxnSpPr>
          <p:spPr>
            <a:xfrm flipH="1">
              <a:off x="38438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5" name="Google Shape;495;p9"/>
            <p:cNvCxnSpPr/>
            <p:nvPr/>
          </p:nvCxnSpPr>
          <p:spPr>
            <a:xfrm flipH="1">
              <a:off x="39980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" name="Google Shape;496;p9"/>
            <p:cNvCxnSpPr/>
            <p:nvPr/>
          </p:nvCxnSpPr>
          <p:spPr>
            <a:xfrm flipH="1">
              <a:off x="41522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9"/>
            <p:cNvCxnSpPr/>
            <p:nvPr/>
          </p:nvCxnSpPr>
          <p:spPr>
            <a:xfrm flipH="1">
              <a:off x="43064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9"/>
            <p:cNvCxnSpPr/>
            <p:nvPr/>
          </p:nvCxnSpPr>
          <p:spPr>
            <a:xfrm flipH="1">
              <a:off x="4460600" y="1159244"/>
              <a:ext cx="8700" cy="2012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99" name="Google Shape;499;p9"/>
          <p:cNvGrpSpPr/>
          <p:nvPr/>
        </p:nvGrpSpPr>
        <p:grpSpPr>
          <a:xfrm>
            <a:off x="1072788" y="409756"/>
            <a:ext cx="543436" cy="199557"/>
            <a:chOff x="571942" y="402375"/>
            <a:chExt cx="571376" cy="209795"/>
          </a:xfrm>
        </p:grpSpPr>
        <p:sp>
          <p:nvSpPr>
            <p:cNvPr id="500" name="Google Shape;500;p9"/>
            <p:cNvSpPr/>
            <p:nvPr/>
          </p:nvSpPr>
          <p:spPr>
            <a:xfrm>
              <a:off x="571942" y="402375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9"/>
            <p:cNvSpPr/>
            <p:nvPr/>
          </p:nvSpPr>
          <p:spPr>
            <a:xfrm>
              <a:off x="737601" y="402375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9"/>
            <p:cNvSpPr/>
            <p:nvPr/>
          </p:nvSpPr>
          <p:spPr>
            <a:xfrm>
              <a:off x="903260" y="402375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9"/>
            <p:cNvSpPr/>
            <p:nvPr/>
          </p:nvSpPr>
          <p:spPr>
            <a:xfrm>
              <a:off x="1068919" y="402375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9"/>
            <p:cNvSpPr/>
            <p:nvPr/>
          </p:nvSpPr>
          <p:spPr>
            <a:xfrm>
              <a:off x="571942" y="535970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9"/>
            <p:cNvSpPr/>
            <p:nvPr/>
          </p:nvSpPr>
          <p:spPr>
            <a:xfrm>
              <a:off x="737601" y="535970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9"/>
            <p:cNvSpPr/>
            <p:nvPr/>
          </p:nvSpPr>
          <p:spPr>
            <a:xfrm>
              <a:off x="903260" y="535970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9"/>
            <p:cNvSpPr/>
            <p:nvPr/>
          </p:nvSpPr>
          <p:spPr>
            <a:xfrm>
              <a:off x="1068919" y="535970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8" name="Google Shape;508;p9"/>
          <p:cNvSpPr txBox="1">
            <a:spLocks noGrp="1"/>
          </p:cNvSpPr>
          <p:nvPr>
            <p:ph type="title"/>
          </p:nvPr>
        </p:nvSpPr>
        <p:spPr>
          <a:xfrm flipH="1">
            <a:off x="987150" y="378991"/>
            <a:ext cx="74433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"/>
              <a:buNone/>
              <a:defRPr sz="32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1_1_1">
    <p:bg>
      <p:bgPr>
        <a:solidFill>
          <a:schemeClr val="accent2"/>
        </a:solidFill>
        <a:effectLst/>
      </p:bgPr>
    </p:bg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p10"/>
          <p:cNvGrpSpPr/>
          <p:nvPr/>
        </p:nvGrpSpPr>
        <p:grpSpPr>
          <a:xfrm>
            <a:off x="-5161" y="-78"/>
            <a:ext cx="9039137" cy="5134141"/>
            <a:chOff x="81300" y="-39450"/>
            <a:chExt cx="8952300" cy="5222400"/>
          </a:xfrm>
        </p:grpSpPr>
        <p:cxnSp>
          <p:nvCxnSpPr>
            <p:cNvPr id="511" name="Google Shape;511;p10"/>
            <p:cNvCxnSpPr/>
            <p:nvPr/>
          </p:nvCxnSpPr>
          <p:spPr>
            <a:xfrm flipH="1">
              <a:off x="81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2" name="Google Shape;512;p10"/>
            <p:cNvCxnSpPr/>
            <p:nvPr/>
          </p:nvCxnSpPr>
          <p:spPr>
            <a:xfrm flipH="1">
              <a:off x="235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3" name="Google Shape;513;p10"/>
            <p:cNvCxnSpPr/>
            <p:nvPr/>
          </p:nvCxnSpPr>
          <p:spPr>
            <a:xfrm flipH="1">
              <a:off x="389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4" name="Google Shape;514;p10"/>
            <p:cNvCxnSpPr/>
            <p:nvPr/>
          </p:nvCxnSpPr>
          <p:spPr>
            <a:xfrm flipH="1">
              <a:off x="543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5" name="Google Shape;515;p10"/>
            <p:cNvCxnSpPr/>
            <p:nvPr/>
          </p:nvCxnSpPr>
          <p:spPr>
            <a:xfrm flipH="1">
              <a:off x="698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6" name="Google Shape;516;p10"/>
            <p:cNvCxnSpPr/>
            <p:nvPr/>
          </p:nvCxnSpPr>
          <p:spPr>
            <a:xfrm flipH="1">
              <a:off x="852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7" name="Google Shape;517;p10"/>
            <p:cNvCxnSpPr/>
            <p:nvPr/>
          </p:nvCxnSpPr>
          <p:spPr>
            <a:xfrm flipH="1">
              <a:off x="1006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8" name="Google Shape;518;p10"/>
            <p:cNvCxnSpPr/>
            <p:nvPr/>
          </p:nvCxnSpPr>
          <p:spPr>
            <a:xfrm flipH="1">
              <a:off x="1160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9" name="Google Shape;519;p10"/>
            <p:cNvCxnSpPr/>
            <p:nvPr/>
          </p:nvCxnSpPr>
          <p:spPr>
            <a:xfrm flipH="1">
              <a:off x="1314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0" name="Google Shape;520;p10"/>
            <p:cNvCxnSpPr/>
            <p:nvPr/>
          </p:nvCxnSpPr>
          <p:spPr>
            <a:xfrm flipH="1">
              <a:off x="1469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1" name="Google Shape;521;p10"/>
            <p:cNvCxnSpPr/>
            <p:nvPr/>
          </p:nvCxnSpPr>
          <p:spPr>
            <a:xfrm flipH="1">
              <a:off x="1623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2" name="Google Shape;522;p10"/>
            <p:cNvCxnSpPr/>
            <p:nvPr/>
          </p:nvCxnSpPr>
          <p:spPr>
            <a:xfrm flipH="1">
              <a:off x="1777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3" name="Google Shape;523;p10"/>
            <p:cNvCxnSpPr/>
            <p:nvPr/>
          </p:nvCxnSpPr>
          <p:spPr>
            <a:xfrm flipH="1">
              <a:off x="1931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4" name="Google Shape;524;p10"/>
            <p:cNvCxnSpPr/>
            <p:nvPr/>
          </p:nvCxnSpPr>
          <p:spPr>
            <a:xfrm flipH="1">
              <a:off x="2085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" name="Google Shape;525;p10"/>
            <p:cNvCxnSpPr/>
            <p:nvPr/>
          </p:nvCxnSpPr>
          <p:spPr>
            <a:xfrm flipH="1">
              <a:off x="2240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6" name="Google Shape;526;p10"/>
            <p:cNvCxnSpPr/>
            <p:nvPr/>
          </p:nvCxnSpPr>
          <p:spPr>
            <a:xfrm flipH="1">
              <a:off x="2394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7" name="Google Shape;527;p10"/>
            <p:cNvCxnSpPr/>
            <p:nvPr/>
          </p:nvCxnSpPr>
          <p:spPr>
            <a:xfrm flipH="1">
              <a:off x="2548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8" name="Google Shape;528;p10"/>
            <p:cNvCxnSpPr/>
            <p:nvPr/>
          </p:nvCxnSpPr>
          <p:spPr>
            <a:xfrm flipH="1">
              <a:off x="2702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" name="Google Shape;529;p10"/>
            <p:cNvCxnSpPr/>
            <p:nvPr/>
          </p:nvCxnSpPr>
          <p:spPr>
            <a:xfrm flipH="1">
              <a:off x="2856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" name="Google Shape;530;p10"/>
            <p:cNvCxnSpPr/>
            <p:nvPr/>
          </p:nvCxnSpPr>
          <p:spPr>
            <a:xfrm flipH="1">
              <a:off x="3011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" name="Google Shape;531;p10"/>
            <p:cNvCxnSpPr/>
            <p:nvPr/>
          </p:nvCxnSpPr>
          <p:spPr>
            <a:xfrm flipH="1">
              <a:off x="3165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2" name="Google Shape;532;p10"/>
            <p:cNvCxnSpPr/>
            <p:nvPr/>
          </p:nvCxnSpPr>
          <p:spPr>
            <a:xfrm flipH="1">
              <a:off x="3319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10"/>
            <p:cNvCxnSpPr/>
            <p:nvPr/>
          </p:nvCxnSpPr>
          <p:spPr>
            <a:xfrm flipH="1">
              <a:off x="3473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534;p10"/>
            <p:cNvCxnSpPr/>
            <p:nvPr/>
          </p:nvCxnSpPr>
          <p:spPr>
            <a:xfrm flipH="1">
              <a:off x="3627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10"/>
            <p:cNvCxnSpPr/>
            <p:nvPr/>
          </p:nvCxnSpPr>
          <p:spPr>
            <a:xfrm flipH="1">
              <a:off x="3782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6" name="Google Shape;536;p10"/>
            <p:cNvCxnSpPr/>
            <p:nvPr/>
          </p:nvCxnSpPr>
          <p:spPr>
            <a:xfrm flipH="1">
              <a:off x="3936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7" name="Google Shape;537;p10"/>
            <p:cNvCxnSpPr/>
            <p:nvPr/>
          </p:nvCxnSpPr>
          <p:spPr>
            <a:xfrm flipH="1">
              <a:off x="4090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8" name="Google Shape;538;p10"/>
            <p:cNvCxnSpPr/>
            <p:nvPr/>
          </p:nvCxnSpPr>
          <p:spPr>
            <a:xfrm flipH="1">
              <a:off x="4244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9" name="Google Shape;539;p10"/>
            <p:cNvCxnSpPr/>
            <p:nvPr/>
          </p:nvCxnSpPr>
          <p:spPr>
            <a:xfrm flipH="1">
              <a:off x="4398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0" name="Google Shape;540;p10"/>
            <p:cNvCxnSpPr/>
            <p:nvPr/>
          </p:nvCxnSpPr>
          <p:spPr>
            <a:xfrm flipH="1">
              <a:off x="4553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1" name="Google Shape;541;p10"/>
            <p:cNvCxnSpPr/>
            <p:nvPr/>
          </p:nvCxnSpPr>
          <p:spPr>
            <a:xfrm flipH="1">
              <a:off x="4707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2" name="Google Shape;542;p10"/>
            <p:cNvCxnSpPr/>
            <p:nvPr/>
          </p:nvCxnSpPr>
          <p:spPr>
            <a:xfrm flipH="1">
              <a:off x="4861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3" name="Google Shape;543;p10"/>
            <p:cNvCxnSpPr/>
            <p:nvPr/>
          </p:nvCxnSpPr>
          <p:spPr>
            <a:xfrm flipH="1">
              <a:off x="5015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4" name="Google Shape;544;p10"/>
            <p:cNvCxnSpPr/>
            <p:nvPr/>
          </p:nvCxnSpPr>
          <p:spPr>
            <a:xfrm flipH="1">
              <a:off x="5169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" name="Google Shape;545;p10"/>
            <p:cNvCxnSpPr/>
            <p:nvPr/>
          </p:nvCxnSpPr>
          <p:spPr>
            <a:xfrm flipH="1">
              <a:off x="5324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6" name="Google Shape;546;p10"/>
            <p:cNvCxnSpPr/>
            <p:nvPr/>
          </p:nvCxnSpPr>
          <p:spPr>
            <a:xfrm flipH="1">
              <a:off x="5478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7" name="Google Shape;547;p10"/>
            <p:cNvCxnSpPr/>
            <p:nvPr/>
          </p:nvCxnSpPr>
          <p:spPr>
            <a:xfrm flipH="1">
              <a:off x="5632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8" name="Google Shape;548;p10"/>
            <p:cNvCxnSpPr/>
            <p:nvPr/>
          </p:nvCxnSpPr>
          <p:spPr>
            <a:xfrm flipH="1">
              <a:off x="5786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9" name="Google Shape;549;p10"/>
            <p:cNvCxnSpPr/>
            <p:nvPr/>
          </p:nvCxnSpPr>
          <p:spPr>
            <a:xfrm flipH="1">
              <a:off x="5940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0" name="Google Shape;550;p10"/>
            <p:cNvCxnSpPr/>
            <p:nvPr/>
          </p:nvCxnSpPr>
          <p:spPr>
            <a:xfrm flipH="1">
              <a:off x="6095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" name="Google Shape;551;p10"/>
            <p:cNvCxnSpPr/>
            <p:nvPr/>
          </p:nvCxnSpPr>
          <p:spPr>
            <a:xfrm flipH="1">
              <a:off x="6249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10"/>
            <p:cNvCxnSpPr/>
            <p:nvPr/>
          </p:nvCxnSpPr>
          <p:spPr>
            <a:xfrm flipH="1">
              <a:off x="6403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3" name="Google Shape;553;p10"/>
            <p:cNvCxnSpPr/>
            <p:nvPr/>
          </p:nvCxnSpPr>
          <p:spPr>
            <a:xfrm flipH="1">
              <a:off x="6557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4" name="Google Shape;554;p10"/>
            <p:cNvCxnSpPr/>
            <p:nvPr/>
          </p:nvCxnSpPr>
          <p:spPr>
            <a:xfrm flipH="1">
              <a:off x="6711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5" name="Google Shape;555;p10"/>
            <p:cNvCxnSpPr/>
            <p:nvPr/>
          </p:nvCxnSpPr>
          <p:spPr>
            <a:xfrm flipH="1">
              <a:off x="6866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6" name="Google Shape;556;p10"/>
            <p:cNvCxnSpPr/>
            <p:nvPr/>
          </p:nvCxnSpPr>
          <p:spPr>
            <a:xfrm flipH="1">
              <a:off x="7020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7" name="Google Shape;557;p10"/>
            <p:cNvCxnSpPr/>
            <p:nvPr/>
          </p:nvCxnSpPr>
          <p:spPr>
            <a:xfrm flipH="1">
              <a:off x="7174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8" name="Google Shape;558;p10"/>
            <p:cNvCxnSpPr/>
            <p:nvPr/>
          </p:nvCxnSpPr>
          <p:spPr>
            <a:xfrm flipH="1">
              <a:off x="7328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9" name="Google Shape;559;p10"/>
            <p:cNvCxnSpPr/>
            <p:nvPr/>
          </p:nvCxnSpPr>
          <p:spPr>
            <a:xfrm flipH="1">
              <a:off x="7482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0" name="Google Shape;560;p10"/>
            <p:cNvCxnSpPr/>
            <p:nvPr/>
          </p:nvCxnSpPr>
          <p:spPr>
            <a:xfrm flipH="1">
              <a:off x="7637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1" name="Google Shape;561;p10"/>
            <p:cNvCxnSpPr/>
            <p:nvPr/>
          </p:nvCxnSpPr>
          <p:spPr>
            <a:xfrm flipH="1">
              <a:off x="7791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" name="Google Shape;562;p10"/>
            <p:cNvCxnSpPr/>
            <p:nvPr/>
          </p:nvCxnSpPr>
          <p:spPr>
            <a:xfrm flipH="1">
              <a:off x="7945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" name="Google Shape;563;p10"/>
            <p:cNvCxnSpPr/>
            <p:nvPr/>
          </p:nvCxnSpPr>
          <p:spPr>
            <a:xfrm flipH="1">
              <a:off x="8099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" name="Google Shape;564;p10"/>
            <p:cNvCxnSpPr/>
            <p:nvPr/>
          </p:nvCxnSpPr>
          <p:spPr>
            <a:xfrm flipH="1">
              <a:off x="8253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5" name="Google Shape;565;p10"/>
            <p:cNvCxnSpPr/>
            <p:nvPr/>
          </p:nvCxnSpPr>
          <p:spPr>
            <a:xfrm flipH="1">
              <a:off x="8408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6" name="Google Shape;566;p10"/>
            <p:cNvCxnSpPr/>
            <p:nvPr/>
          </p:nvCxnSpPr>
          <p:spPr>
            <a:xfrm flipH="1">
              <a:off x="8562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7" name="Google Shape;567;p10"/>
            <p:cNvCxnSpPr/>
            <p:nvPr/>
          </p:nvCxnSpPr>
          <p:spPr>
            <a:xfrm flipH="1">
              <a:off x="8716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" name="Google Shape;568;p10"/>
            <p:cNvCxnSpPr/>
            <p:nvPr/>
          </p:nvCxnSpPr>
          <p:spPr>
            <a:xfrm flipH="1">
              <a:off x="8870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" name="Google Shape;569;p10"/>
            <p:cNvCxnSpPr/>
            <p:nvPr/>
          </p:nvCxnSpPr>
          <p:spPr>
            <a:xfrm flipH="1">
              <a:off x="9024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70" name="Google Shape;570;p10"/>
          <p:cNvGrpSpPr/>
          <p:nvPr/>
        </p:nvGrpSpPr>
        <p:grpSpPr>
          <a:xfrm>
            <a:off x="4003500" y="-47623"/>
            <a:ext cx="1136981" cy="417514"/>
            <a:chOff x="571942" y="402375"/>
            <a:chExt cx="571376" cy="209795"/>
          </a:xfrm>
        </p:grpSpPr>
        <p:sp>
          <p:nvSpPr>
            <p:cNvPr id="571" name="Google Shape;571;p10"/>
            <p:cNvSpPr/>
            <p:nvPr/>
          </p:nvSpPr>
          <p:spPr>
            <a:xfrm>
              <a:off x="571942" y="402375"/>
              <a:ext cx="74400" cy="76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0"/>
            <p:cNvSpPr/>
            <p:nvPr/>
          </p:nvSpPr>
          <p:spPr>
            <a:xfrm>
              <a:off x="737601" y="402375"/>
              <a:ext cx="74400" cy="76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0"/>
            <p:cNvSpPr/>
            <p:nvPr/>
          </p:nvSpPr>
          <p:spPr>
            <a:xfrm>
              <a:off x="903260" y="402375"/>
              <a:ext cx="74400" cy="76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0"/>
            <p:cNvSpPr/>
            <p:nvPr/>
          </p:nvSpPr>
          <p:spPr>
            <a:xfrm>
              <a:off x="1068919" y="402375"/>
              <a:ext cx="74400" cy="76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0"/>
            <p:cNvSpPr/>
            <p:nvPr/>
          </p:nvSpPr>
          <p:spPr>
            <a:xfrm>
              <a:off x="571942" y="535970"/>
              <a:ext cx="74400" cy="76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0"/>
            <p:cNvSpPr/>
            <p:nvPr/>
          </p:nvSpPr>
          <p:spPr>
            <a:xfrm>
              <a:off x="737601" y="535970"/>
              <a:ext cx="74400" cy="76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0"/>
            <p:cNvSpPr/>
            <p:nvPr/>
          </p:nvSpPr>
          <p:spPr>
            <a:xfrm>
              <a:off x="903260" y="535970"/>
              <a:ext cx="74400" cy="76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0"/>
            <p:cNvSpPr/>
            <p:nvPr/>
          </p:nvSpPr>
          <p:spPr>
            <a:xfrm>
              <a:off x="1068919" y="535970"/>
              <a:ext cx="74400" cy="76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9" name="Google Shape;579;p10"/>
          <p:cNvSpPr txBox="1">
            <a:spLocks noGrp="1"/>
          </p:cNvSpPr>
          <p:nvPr>
            <p:ph type="title"/>
          </p:nvPr>
        </p:nvSpPr>
        <p:spPr>
          <a:xfrm flipH="1">
            <a:off x="987150" y="378991"/>
            <a:ext cx="74433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"/>
              <a:buNone/>
              <a:defRPr sz="32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SemiBold"/>
              <a:buNone/>
              <a:defRPr sz="2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Char char="●"/>
              <a:defRPr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Char char="○"/>
              <a:defRPr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Char char="■"/>
              <a:defRPr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Char char="●"/>
              <a:defRPr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Char char="○"/>
              <a:defRPr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Char char="■"/>
              <a:defRPr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Slab"/>
              <a:buChar char="●"/>
              <a:defRPr sz="1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0" name="Google Shape;1820;p31"/>
          <p:cNvGrpSpPr/>
          <p:nvPr/>
        </p:nvGrpSpPr>
        <p:grpSpPr>
          <a:xfrm>
            <a:off x="1178427" y="1613646"/>
            <a:ext cx="6787140" cy="1246028"/>
            <a:chOff x="1178427" y="1461246"/>
            <a:chExt cx="6787140" cy="1246028"/>
          </a:xfrm>
        </p:grpSpPr>
        <p:sp>
          <p:nvSpPr>
            <p:cNvPr id="1821" name="Google Shape;1821;p31"/>
            <p:cNvSpPr/>
            <p:nvPr/>
          </p:nvSpPr>
          <p:spPr>
            <a:xfrm>
              <a:off x="1334875" y="1635760"/>
              <a:ext cx="6630692" cy="1071514"/>
            </a:xfrm>
            <a:prstGeom prst="rect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1"/>
            <p:cNvSpPr/>
            <p:nvPr/>
          </p:nvSpPr>
          <p:spPr>
            <a:xfrm>
              <a:off x="1178427" y="1461246"/>
              <a:ext cx="6630692" cy="1109571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3" name="Google Shape;1823;p31"/>
          <p:cNvSpPr txBox="1">
            <a:spLocks noGrp="1"/>
          </p:cNvSpPr>
          <p:nvPr>
            <p:ph type="ctrTitle"/>
          </p:nvPr>
        </p:nvSpPr>
        <p:spPr>
          <a:xfrm>
            <a:off x="1815300" y="1955623"/>
            <a:ext cx="55134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Trebuchet MS"/>
                <a:ea typeface="Trebuchet MS"/>
                <a:cs typeface="Trebuchet MS"/>
                <a:sym typeface="Trebuchet MS"/>
              </a:rPr>
              <a:t>야!  너두  만들  수  있어</a:t>
            </a:r>
            <a:endParaRPr sz="23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Trebuchet MS"/>
                <a:ea typeface="Trebuchet MS"/>
                <a:cs typeface="Trebuchet MS"/>
                <a:sym typeface="Trebuchet MS"/>
              </a:rPr>
              <a:t>6조 체크남방</a:t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24" name="Google Shape;1824;p31"/>
          <p:cNvSpPr txBox="1">
            <a:spLocks noGrp="1"/>
          </p:cNvSpPr>
          <p:nvPr>
            <p:ph type="subTitle" idx="1"/>
          </p:nvPr>
        </p:nvSpPr>
        <p:spPr>
          <a:xfrm>
            <a:off x="1521250" y="2934900"/>
            <a:ext cx="6101400" cy="5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기획자 - Angela 이초현          디자이너 - Sally 권리경</a:t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메이커 - Harry 윤현수          개발자 - Sting 조승현</a:t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25" name="Google Shape;1825;p31"/>
          <p:cNvSpPr txBox="1">
            <a:spLocks noGrp="1"/>
          </p:cNvSpPr>
          <p:nvPr>
            <p:ph type="subTitle" idx="1"/>
          </p:nvPr>
        </p:nvSpPr>
        <p:spPr>
          <a:xfrm>
            <a:off x="1470825" y="1243350"/>
            <a:ext cx="6101400" cy="5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Trebuchet MS"/>
                <a:ea typeface="Trebuchet MS"/>
                <a:cs typeface="Trebuchet MS"/>
                <a:sym typeface="Trebuchet MS"/>
              </a:rPr>
              <a:t>USG 공유대학 아두이노 해커톤 프로젝트</a:t>
            </a:r>
            <a:endParaRPr sz="17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p40"/>
          <p:cNvSpPr txBox="1">
            <a:spLocks noGrp="1"/>
          </p:cNvSpPr>
          <p:nvPr>
            <p:ph type="title"/>
          </p:nvPr>
        </p:nvSpPr>
        <p:spPr>
          <a:xfrm flipH="1">
            <a:off x="675425" y="383175"/>
            <a:ext cx="29391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회로도 </a:t>
            </a:r>
            <a:endParaRPr/>
          </a:p>
        </p:txBody>
      </p:sp>
      <p:sp>
        <p:nvSpPr>
          <p:cNvPr id="1971" name="Google Shape;1971;p40"/>
          <p:cNvSpPr/>
          <p:nvPr/>
        </p:nvSpPr>
        <p:spPr>
          <a:xfrm rot="2203064">
            <a:off x="5394068" y="307246"/>
            <a:ext cx="994024" cy="893463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2" name="Google Shape;1972;p40"/>
          <p:cNvSpPr/>
          <p:nvPr/>
        </p:nvSpPr>
        <p:spPr>
          <a:xfrm>
            <a:off x="5316375" y="-198150"/>
            <a:ext cx="5755800" cy="55398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3" name="Google Shape;1973;p40"/>
          <p:cNvSpPr/>
          <p:nvPr/>
        </p:nvSpPr>
        <p:spPr>
          <a:xfrm>
            <a:off x="4997525" y="699375"/>
            <a:ext cx="110100" cy="1077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4" name="Google Shape;1974;p40"/>
          <p:cNvSpPr/>
          <p:nvPr/>
        </p:nvSpPr>
        <p:spPr>
          <a:xfrm>
            <a:off x="5226125" y="699375"/>
            <a:ext cx="110100" cy="1077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5" name="Google Shape;1975;p40"/>
          <p:cNvSpPr/>
          <p:nvPr/>
        </p:nvSpPr>
        <p:spPr>
          <a:xfrm>
            <a:off x="5454725" y="699375"/>
            <a:ext cx="110100" cy="1077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6" name="Google Shape;1976;p40"/>
          <p:cNvSpPr/>
          <p:nvPr/>
        </p:nvSpPr>
        <p:spPr>
          <a:xfrm>
            <a:off x="5454725" y="927975"/>
            <a:ext cx="110100" cy="1077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7" name="Google Shape;1977;p40"/>
          <p:cNvSpPr/>
          <p:nvPr/>
        </p:nvSpPr>
        <p:spPr>
          <a:xfrm>
            <a:off x="4997525" y="927975"/>
            <a:ext cx="110100" cy="1077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40"/>
          <p:cNvSpPr/>
          <p:nvPr/>
        </p:nvSpPr>
        <p:spPr>
          <a:xfrm>
            <a:off x="5226125" y="927975"/>
            <a:ext cx="110100" cy="1077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9" name="Google Shape;1979;p40"/>
          <p:cNvSpPr/>
          <p:nvPr/>
        </p:nvSpPr>
        <p:spPr>
          <a:xfrm>
            <a:off x="4768925" y="699375"/>
            <a:ext cx="110100" cy="1077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0" name="Google Shape;1980;p40"/>
          <p:cNvSpPr/>
          <p:nvPr/>
        </p:nvSpPr>
        <p:spPr>
          <a:xfrm>
            <a:off x="4768925" y="927975"/>
            <a:ext cx="110100" cy="1077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81" name="Google Shape;198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1075" y="927975"/>
            <a:ext cx="5677635" cy="390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41"/>
          <p:cNvSpPr txBox="1">
            <a:spLocks noGrp="1"/>
          </p:cNvSpPr>
          <p:nvPr>
            <p:ph type="title"/>
          </p:nvPr>
        </p:nvSpPr>
        <p:spPr>
          <a:xfrm flipH="1">
            <a:off x="987150" y="378991"/>
            <a:ext cx="74433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코딩</a:t>
            </a:r>
            <a:endParaRPr/>
          </a:p>
        </p:txBody>
      </p:sp>
      <p:pic>
        <p:nvPicPr>
          <p:cNvPr id="1987" name="Google Shape;1987;p41"/>
          <p:cNvPicPr preferRelativeResize="0"/>
          <p:nvPr/>
        </p:nvPicPr>
        <p:blipFill rotWithShape="1">
          <a:blip r:embed="rId3">
            <a:alphaModFix/>
          </a:blip>
          <a:srcRect b="43553"/>
          <a:stretch/>
        </p:blipFill>
        <p:spPr>
          <a:xfrm>
            <a:off x="876650" y="1145250"/>
            <a:ext cx="3262274" cy="399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8" name="Google Shape;1988;p41"/>
          <p:cNvPicPr preferRelativeResize="0"/>
          <p:nvPr/>
        </p:nvPicPr>
        <p:blipFill rotWithShape="1">
          <a:blip r:embed="rId3">
            <a:alphaModFix/>
          </a:blip>
          <a:srcRect t="56606"/>
          <a:stretch/>
        </p:blipFill>
        <p:spPr>
          <a:xfrm>
            <a:off x="5090050" y="1145250"/>
            <a:ext cx="3340400" cy="399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42"/>
          <p:cNvSpPr txBox="1">
            <a:spLocks noGrp="1"/>
          </p:cNvSpPr>
          <p:nvPr>
            <p:ph type="title"/>
          </p:nvPr>
        </p:nvSpPr>
        <p:spPr>
          <a:xfrm flipH="1">
            <a:off x="987150" y="378991"/>
            <a:ext cx="74433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시각적 확인을 위한 블루투스 앱</a:t>
            </a:r>
            <a:endParaRPr/>
          </a:p>
        </p:txBody>
      </p:sp>
      <p:pic>
        <p:nvPicPr>
          <p:cNvPr id="1994" name="Google Shape;1994;p42"/>
          <p:cNvPicPr preferRelativeResize="0"/>
          <p:nvPr/>
        </p:nvPicPr>
        <p:blipFill rotWithShape="1">
          <a:blip r:embed="rId3">
            <a:alphaModFix/>
          </a:blip>
          <a:srcRect l="4837" t="7927" r="6556"/>
          <a:stretch/>
        </p:blipFill>
        <p:spPr>
          <a:xfrm>
            <a:off x="910275" y="1145225"/>
            <a:ext cx="7323448" cy="360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p43"/>
          <p:cNvSpPr txBox="1">
            <a:spLocks noGrp="1"/>
          </p:cNvSpPr>
          <p:nvPr>
            <p:ph type="title"/>
          </p:nvPr>
        </p:nvSpPr>
        <p:spPr>
          <a:xfrm flipH="1">
            <a:off x="987150" y="226591"/>
            <a:ext cx="74433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실제 사용 동영상</a:t>
            </a:r>
            <a:endParaRPr/>
          </a:p>
        </p:txBody>
      </p:sp>
      <p:pic>
        <p:nvPicPr>
          <p:cNvPr id="6" name="영상">
            <a:hlinkClick r:id="" action="ppaction://media"/>
            <a:extLst>
              <a:ext uri="{FF2B5EF4-FFF2-40B4-BE49-F238E27FC236}">
                <a16:creationId xmlns:a16="http://schemas.microsoft.com/office/drawing/2014/main" id="{F8071EFC-CA1F-8F65-2AE1-0569D735EA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107" y="1339057"/>
            <a:ext cx="5486400" cy="30781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Google Shape;2005;p44"/>
          <p:cNvSpPr txBox="1">
            <a:spLocks noGrp="1"/>
          </p:cNvSpPr>
          <p:nvPr>
            <p:ph type="title"/>
          </p:nvPr>
        </p:nvSpPr>
        <p:spPr>
          <a:xfrm flipH="1">
            <a:off x="987150" y="378991"/>
            <a:ext cx="74433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실제 모델 구상</a:t>
            </a:r>
            <a:endParaRPr/>
          </a:p>
        </p:txBody>
      </p:sp>
      <p:pic>
        <p:nvPicPr>
          <p:cNvPr id="2006" name="Google Shape;200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6400" y="1136466"/>
            <a:ext cx="3788008" cy="3914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p45"/>
          <p:cNvSpPr/>
          <p:nvPr/>
        </p:nvSpPr>
        <p:spPr>
          <a:xfrm>
            <a:off x="6182949" y="1485000"/>
            <a:ext cx="2227500" cy="217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2" name="Google Shape;2012;p45"/>
          <p:cNvSpPr txBox="1">
            <a:spLocks noGrp="1"/>
          </p:cNvSpPr>
          <p:nvPr>
            <p:ph type="title"/>
          </p:nvPr>
        </p:nvSpPr>
        <p:spPr>
          <a:xfrm flipH="1">
            <a:off x="1858475" y="1778675"/>
            <a:ext cx="4066800" cy="13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비지니스 모델 및 수익 창출</a:t>
            </a:r>
            <a:endParaRPr/>
          </a:p>
        </p:txBody>
      </p:sp>
      <p:sp>
        <p:nvSpPr>
          <p:cNvPr id="2013" name="Google Shape;2013;p45"/>
          <p:cNvSpPr txBox="1">
            <a:spLocks noGrp="1"/>
          </p:cNvSpPr>
          <p:nvPr>
            <p:ph type="title" idx="2"/>
          </p:nvPr>
        </p:nvSpPr>
        <p:spPr>
          <a:xfrm flipH="1">
            <a:off x="5964999" y="1446675"/>
            <a:ext cx="2663400" cy="20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14" name="Google Shape;2014;p45"/>
          <p:cNvSpPr txBox="1">
            <a:spLocks noGrp="1"/>
          </p:cNvSpPr>
          <p:nvPr>
            <p:ph type="subTitle" idx="1"/>
          </p:nvPr>
        </p:nvSpPr>
        <p:spPr>
          <a:xfrm flipH="1">
            <a:off x="719975" y="3078625"/>
            <a:ext cx="5205300" cy="4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 could enter a subtitle here if you need it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46"/>
          <p:cNvSpPr txBox="1">
            <a:spLocks noGrp="1"/>
          </p:cNvSpPr>
          <p:nvPr>
            <p:ph type="title"/>
          </p:nvPr>
        </p:nvSpPr>
        <p:spPr>
          <a:xfrm>
            <a:off x="734400" y="1855038"/>
            <a:ext cx="4290300" cy="143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비지니스 모델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20" name="Google Shape;2020;p46"/>
          <p:cNvPicPr preferRelativeResize="0"/>
          <p:nvPr/>
        </p:nvPicPr>
        <p:blipFill rotWithShape="1">
          <a:blip r:embed="rId3">
            <a:alphaModFix/>
          </a:blip>
          <a:srcRect t="2570" b="2561"/>
          <a:stretch/>
        </p:blipFill>
        <p:spPr>
          <a:xfrm>
            <a:off x="5476875" y="1895475"/>
            <a:ext cx="3714900" cy="35241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021" name="Google Shape;2021;p46"/>
          <p:cNvGrpSpPr/>
          <p:nvPr/>
        </p:nvGrpSpPr>
        <p:grpSpPr>
          <a:xfrm>
            <a:off x="5356050" y="2200277"/>
            <a:ext cx="1136981" cy="417514"/>
            <a:chOff x="571942" y="402375"/>
            <a:chExt cx="571376" cy="209795"/>
          </a:xfrm>
        </p:grpSpPr>
        <p:sp>
          <p:nvSpPr>
            <p:cNvPr id="2022" name="Google Shape;2022;p46"/>
            <p:cNvSpPr/>
            <p:nvPr/>
          </p:nvSpPr>
          <p:spPr>
            <a:xfrm>
              <a:off x="571942" y="402375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6"/>
            <p:cNvSpPr/>
            <p:nvPr/>
          </p:nvSpPr>
          <p:spPr>
            <a:xfrm>
              <a:off x="737601" y="402375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6"/>
            <p:cNvSpPr/>
            <p:nvPr/>
          </p:nvSpPr>
          <p:spPr>
            <a:xfrm>
              <a:off x="903260" y="402375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6"/>
            <p:cNvSpPr/>
            <p:nvPr/>
          </p:nvSpPr>
          <p:spPr>
            <a:xfrm>
              <a:off x="1068919" y="402375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46"/>
            <p:cNvSpPr/>
            <p:nvPr/>
          </p:nvSpPr>
          <p:spPr>
            <a:xfrm>
              <a:off x="571942" y="535970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46"/>
            <p:cNvSpPr/>
            <p:nvPr/>
          </p:nvSpPr>
          <p:spPr>
            <a:xfrm>
              <a:off x="737601" y="535970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46"/>
            <p:cNvSpPr/>
            <p:nvPr/>
          </p:nvSpPr>
          <p:spPr>
            <a:xfrm>
              <a:off x="903260" y="535970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46"/>
            <p:cNvSpPr/>
            <p:nvPr/>
          </p:nvSpPr>
          <p:spPr>
            <a:xfrm>
              <a:off x="1068919" y="535970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47"/>
          <p:cNvSpPr/>
          <p:nvPr/>
        </p:nvSpPr>
        <p:spPr>
          <a:xfrm>
            <a:off x="495855" y="2325538"/>
            <a:ext cx="940500" cy="940500"/>
          </a:xfrm>
          <a:prstGeom prst="donut">
            <a:avLst>
              <a:gd name="adj" fmla="val 12706"/>
            </a:avLst>
          </a:prstGeom>
          <a:solidFill>
            <a:srgbClr val="FFD966">
              <a:alpha val="59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47"/>
          <p:cNvSpPr/>
          <p:nvPr/>
        </p:nvSpPr>
        <p:spPr>
          <a:xfrm>
            <a:off x="2119880" y="2325250"/>
            <a:ext cx="940500" cy="940500"/>
          </a:xfrm>
          <a:prstGeom prst="donut">
            <a:avLst>
              <a:gd name="adj" fmla="val 12706"/>
            </a:avLst>
          </a:prstGeom>
          <a:solidFill>
            <a:srgbClr val="FFD966">
              <a:alpha val="59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" name="Google Shape;2036;p47"/>
          <p:cNvSpPr/>
          <p:nvPr/>
        </p:nvSpPr>
        <p:spPr>
          <a:xfrm>
            <a:off x="494659" y="2324967"/>
            <a:ext cx="942900" cy="940500"/>
          </a:xfrm>
          <a:prstGeom prst="blockArc">
            <a:avLst>
              <a:gd name="adj1" fmla="val 10931103"/>
              <a:gd name="adj2" fmla="val 6751582"/>
              <a:gd name="adj3" fmla="val 13373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7" name="Google Shape;2037;p47"/>
          <p:cNvSpPr/>
          <p:nvPr/>
        </p:nvSpPr>
        <p:spPr>
          <a:xfrm>
            <a:off x="2119875" y="2324975"/>
            <a:ext cx="940500" cy="940500"/>
          </a:xfrm>
          <a:prstGeom prst="blockArc">
            <a:avLst>
              <a:gd name="adj1" fmla="val 10931103"/>
              <a:gd name="adj2" fmla="val 17099247"/>
              <a:gd name="adj3" fmla="val 12133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8" name="Google Shape;2038;p47"/>
          <p:cNvSpPr txBox="1"/>
          <p:nvPr/>
        </p:nvSpPr>
        <p:spPr>
          <a:xfrm>
            <a:off x="647075" y="1713925"/>
            <a:ext cx="21573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킥보드 이용 유무</a:t>
            </a:r>
            <a:endParaRPr sz="20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39" name="Google Shape;2039;p47"/>
          <p:cNvSpPr txBox="1"/>
          <p:nvPr/>
        </p:nvSpPr>
        <p:spPr>
          <a:xfrm>
            <a:off x="485725" y="3253818"/>
            <a:ext cx="9405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70.5%</a:t>
            </a:r>
            <a:endParaRPr sz="15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40" name="Google Shape;2040;p47"/>
          <p:cNvSpPr txBox="1"/>
          <p:nvPr/>
        </p:nvSpPr>
        <p:spPr>
          <a:xfrm>
            <a:off x="2109770" y="3253725"/>
            <a:ext cx="9405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29.5%</a:t>
            </a:r>
            <a:endParaRPr sz="15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41" name="Google Shape;2041;p47"/>
          <p:cNvSpPr txBox="1">
            <a:spLocks noGrp="1"/>
          </p:cNvSpPr>
          <p:nvPr>
            <p:ph type="title"/>
          </p:nvPr>
        </p:nvSpPr>
        <p:spPr>
          <a:xfrm flipH="1">
            <a:off x="987150" y="378991"/>
            <a:ext cx="74433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고객 설정 및 실현 가능성</a:t>
            </a:r>
            <a:endParaRPr/>
          </a:p>
        </p:txBody>
      </p:sp>
      <p:sp>
        <p:nvSpPr>
          <p:cNvPr id="2042" name="Google Shape;2042;p47"/>
          <p:cNvSpPr txBox="1"/>
          <p:nvPr/>
        </p:nvSpPr>
        <p:spPr>
          <a:xfrm>
            <a:off x="713250" y="2632025"/>
            <a:ext cx="66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Slab"/>
                <a:ea typeface="Roboto Slab"/>
                <a:cs typeface="Roboto Slab"/>
                <a:sym typeface="Roboto Slab"/>
              </a:rPr>
              <a:t>Yes</a:t>
            </a:r>
            <a:endParaRPr b="1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043" name="Google Shape;2043;p47"/>
          <p:cNvSpPr txBox="1"/>
          <p:nvPr/>
        </p:nvSpPr>
        <p:spPr>
          <a:xfrm>
            <a:off x="2345300" y="2632025"/>
            <a:ext cx="66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Slab"/>
                <a:ea typeface="Roboto Slab"/>
                <a:cs typeface="Roboto Slab"/>
                <a:sym typeface="Roboto Slab"/>
              </a:rPr>
              <a:t>No</a:t>
            </a:r>
            <a:endParaRPr b="1">
              <a:latin typeface="Roboto Slab"/>
              <a:ea typeface="Roboto Slab"/>
              <a:cs typeface="Roboto Slab"/>
              <a:sym typeface="Roboto Slab"/>
            </a:endParaRPr>
          </a:p>
        </p:txBody>
      </p:sp>
      <p:grpSp>
        <p:nvGrpSpPr>
          <p:cNvPr id="2044" name="Google Shape;2044;p47"/>
          <p:cNvGrpSpPr/>
          <p:nvPr/>
        </p:nvGrpSpPr>
        <p:grpSpPr>
          <a:xfrm>
            <a:off x="3609025" y="1631800"/>
            <a:ext cx="5219675" cy="2439800"/>
            <a:chOff x="3739625" y="1114625"/>
            <a:chExt cx="5219675" cy="2439800"/>
          </a:xfrm>
        </p:grpSpPr>
        <p:pic>
          <p:nvPicPr>
            <p:cNvPr id="2045" name="Google Shape;2045;p47"/>
            <p:cNvPicPr preferRelativeResize="0"/>
            <p:nvPr/>
          </p:nvPicPr>
          <p:blipFill rotWithShape="1">
            <a:blip r:embed="rId3">
              <a:alphaModFix/>
            </a:blip>
            <a:srcRect t="45584"/>
            <a:stretch/>
          </p:blipFill>
          <p:spPr>
            <a:xfrm>
              <a:off x="3739625" y="1114625"/>
              <a:ext cx="5219675" cy="2220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6" name="Google Shape;2046;p47"/>
            <p:cNvSpPr txBox="1"/>
            <p:nvPr/>
          </p:nvSpPr>
          <p:spPr>
            <a:xfrm>
              <a:off x="8111500" y="3215725"/>
              <a:ext cx="847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 Slab"/>
                  <a:ea typeface="Roboto Slab"/>
                  <a:cs typeface="Roboto Slab"/>
                  <a:sym typeface="Roboto Slab"/>
                </a:rPr>
                <a:t>삼성화재 </a:t>
              </a:r>
              <a:endParaRPr sz="1000"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p48"/>
          <p:cNvSpPr txBox="1">
            <a:spLocks noGrp="1"/>
          </p:cNvSpPr>
          <p:nvPr>
            <p:ph type="title"/>
          </p:nvPr>
        </p:nvSpPr>
        <p:spPr>
          <a:xfrm flipH="1">
            <a:off x="987150" y="378991"/>
            <a:ext cx="74433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고객 설정 및 실현 가능성</a:t>
            </a:r>
            <a:endParaRPr/>
          </a:p>
        </p:txBody>
      </p:sp>
      <p:sp>
        <p:nvSpPr>
          <p:cNvPr id="2052" name="Google Shape;2052;p48"/>
          <p:cNvSpPr txBox="1"/>
          <p:nvPr/>
        </p:nvSpPr>
        <p:spPr>
          <a:xfrm>
            <a:off x="257725" y="1291625"/>
            <a:ext cx="75780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Q. 킥보드와 관련하여 사고나 불편함을 겪는 적이 있나요?</a:t>
            </a:r>
            <a:endParaRPr sz="20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053" name="Google Shape;2053;p48"/>
          <p:cNvPicPr preferRelativeResize="0"/>
          <p:nvPr/>
        </p:nvPicPr>
        <p:blipFill rotWithShape="1">
          <a:blip r:embed="rId3">
            <a:alphaModFix/>
          </a:blip>
          <a:srcRect t="57122" r="52024"/>
          <a:stretch/>
        </p:blipFill>
        <p:spPr>
          <a:xfrm>
            <a:off x="4952600" y="1661750"/>
            <a:ext cx="3477850" cy="3067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54" name="Google Shape;2054;p48"/>
          <p:cNvSpPr/>
          <p:nvPr/>
        </p:nvSpPr>
        <p:spPr>
          <a:xfrm>
            <a:off x="745180" y="2489938"/>
            <a:ext cx="940500" cy="940500"/>
          </a:xfrm>
          <a:prstGeom prst="donut">
            <a:avLst>
              <a:gd name="adj" fmla="val 12706"/>
            </a:avLst>
          </a:prstGeom>
          <a:solidFill>
            <a:srgbClr val="FFD966">
              <a:alpha val="59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5" name="Google Shape;2055;p48"/>
          <p:cNvSpPr/>
          <p:nvPr/>
        </p:nvSpPr>
        <p:spPr>
          <a:xfrm>
            <a:off x="2369205" y="2489650"/>
            <a:ext cx="940500" cy="940500"/>
          </a:xfrm>
          <a:prstGeom prst="donut">
            <a:avLst>
              <a:gd name="adj" fmla="val 12706"/>
            </a:avLst>
          </a:prstGeom>
          <a:solidFill>
            <a:srgbClr val="FFD966">
              <a:alpha val="59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6" name="Google Shape;2056;p48"/>
          <p:cNvSpPr/>
          <p:nvPr/>
        </p:nvSpPr>
        <p:spPr>
          <a:xfrm>
            <a:off x="743984" y="2489367"/>
            <a:ext cx="942900" cy="940500"/>
          </a:xfrm>
          <a:prstGeom prst="blockArc">
            <a:avLst>
              <a:gd name="adj1" fmla="val 10931103"/>
              <a:gd name="adj2" fmla="val 6751582"/>
              <a:gd name="adj3" fmla="val 13373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48"/>
          <p:cNvSpPr/>
          <p:nvPr/>
        </p:nvSpPr>
        <p:spPr>
          <a:xfrm>
            <a:off x="2369200" y="2489375"/>
            <a:ext cx="940500" cy="940500"/>
          </a:xfrm>
          <a:prstGeom prst="blockArc">
            <a:avLst>
              <a:gd name="adj1" fmla="val 10931103"/>
              <a:gd name="adj2" fmla="val 17099247"/>
              <a:gd name="adj3" fmla="val 12133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48"/>
          <p:cNvSpPr txBox="1"/>
          <p:nvPr/>
        </p:nvSpPr>
        <p:spPr>
          <a:xfrm>
            <a:off x="735050" y="3418218"/>
            <a:ext cx="9405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50.8%</a:t>
            </a:r>
            <a:endParaRPr sz="15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59" name="Google Shape;2059;p48"/>
          <p:cNvSpPr txBox="1"/>
          <p:nvPr/>
        </p:nvSpPr>
        <p:spPr>
          <a:xfrm>
            <a:off x="2359095" y="3418125"/>
            <a:ext cx="9405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49.2%</a:t>
            </a:r>
            <a:endParaRPr sz="15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60" name="Google Shape;2060;p48"/>
          <p:cNvSpPr txBox="1"/>
          <p:nvPr/>
        </p:nvSpPr>
        <p:spPr>
          <a:xfrm>
            <a:off x="962575" y="2796425"/>
            <a:ext cx="66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Slab"/>
                <a:ea typeface="Roboto Slab"/>
                <a:cs typeface="Roboto Slab"/>
                <a:sym typeface="Roboto Slab"/>
              </a:rPr>
              <a:t>Yes</a:t>
            </a:r>
            <a:endParaRPr b="1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061" name="Google Shape;2061;p48"/>
          <p:cNvSpPr txBox="1"/>
          <p:nvPr/>
        </p:nvSpPr>
        <p:spPr>
          <a:xfrm>
            <a:off x="2594625" y="2796425"/>
            <a:ext cx="66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Slab"/>
                <a:ea typeface="Roboto Slab"/>
                <a:cs typeface="Roboto Slab"/>
                <a:sym typeface="Roboto Slab"/>
              </a:rPr>
              <a:t>No</a:t>
            </a:r>
            <a:endParaRPr b="1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062" name="Google Shape;2062;p48"/>
          <p:cNvSpPr/>
          <p:nvPr/>
        </p:nvSpPr>
        <p:spPr>
          <a:xfrm>
            <a:off x="3737075" y="2796425"/>
            <a:ext cx="673200" cy="54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49"/>
          <p:cNvSpPr txBox="1">
            <a:spLocks noGrp="1"/>
          </p:cNvSpPr>
          <p:nvPr>
            <p:ph type="title"/>
          </p:nvPr>
        </p:nvSpPr>
        <p:spPr>
          <a:xfrm flipH="1">
            <a:off x="987150" y="378991"/>
            <a:ext cx="74433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고객 설정 및 실현 가능성</a:t>
            </a:r>
            <a:endParaRPr/>
          </a:p>
        </p:txBody>
      </p:sp>
      <p:sp>
        <p:nvSpPr>
          <p:cNvPr id="2068" name="Google Shape;2068;p49"/>
          <p:cNvSpPr txBox="1"/>
          <p:nvPr/>
        </p:nvSpPr>
        <p:spPr>
          <a:xfrm>
            <a:off x="347250" y="1185975"/>
            <a:ext cx="87042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Q. 후방을 휴대폰으로 확인할 수 있는 장치가 있다면 사용할 의향이 있나요?</a:t>
            </a:r>
            <a:endParaRPr sz="20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069" name="Google Shape;2069;p49"/>
          <p:cNvPicPr preferRelativeResize="0"/>
          <p:nvPr/>
        </p:nvPicPr>
        <p:blipFill rotWithShape="1">
          <a:blip r:embed="rId3">
            <a:alphaModFix/>
          </a:blip>
          <a:srcRect b="50315"/>
          <a:stretch/>
        </p:blipFill>
        <p:spPr>
          <a:xfrm>
            <a:off x="347250" y="1703875"/>
            <a:ext cx="4042801" cy="205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0" name="Google Shape;2070;p49"/>
          <p:cNvPicPr preferRelativeResize="0"/>
          <p:nvPr/>
        </p:nvPicPr>
        <p:blipFill rotWithShape="1">
          <a:blip r:embed="rId3">
            <a:alphaModFix/>
          </a:blip>
          <a:srcRect t="50315"/>
          <a:stretch/>
        </p:blipFill>
        <p:spPr>
          <a:xfrm>
            <a:off x="4664750" y="1703863"/>
            <a:ext cx="4215550" cy="2141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0" name="Google Shape;1830;p32"/>
          <p:cNvGrpSpPr/>
          <p:nvPr/>
        </p:nvGrpSpPr>
        <p:grpSpPr>
          <a:xfrm>
            <a:off x="4145997" y="379011"/>
            <a:ext cx="4529024" cy="748200"/>
            <a:chOff x="4049550" y="698100"/>
            <a:chExt cx="3911750" cy="829950"/>
          </a:xfrm>
        </p:grpSpPr>
        <p:sp>
          <p:nvSpPr>
            <p:cNvPr id="1831" name="Google Shape;1831;p32"/>
            <p:cNvSpPr/>
            <p:nvPr/>
          </p:nvSpPr>
          <p:spPr>
            <a:xfrm>
              <a:off x="4049550" y="698100"/>
              <a:ext cx="3838200" cy="747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2"/>
            <p:cNvSpPr/>
            <p:nvPr/>
          </p:nvSpPr>
          <p:spPr>
            <a:xfrm>
              <a:off x="4123100" y="780450"/>
              <a:ext cx="3838200" cy="747600"/>
            </a:xfrm>
            <a:prstGeom prst="rect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3" name="Google Shape;1833;p32"/>
          <p:cNvSpPr txBox="1">
            <a:spLocks noGrp="1"/>
          </p:cNvSpPr>
          <p:nvPr>
            <p:ph type="title" idx="16"/>
          </p:nvPr>
        </p:nvSpPr>
        <p:spPr>
          <a:xfrm flipH="1">
            <a:off x="4486950" y="379000"/>
            <a:ext cx="37911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IBM Plex Sans"/>
                <a:ea typeface="IBM Plex Sans"/>
                <a:cs typeface="IBM Plex Sans"/>
                <a:sym typeface="IBM Plex Sans"/>
              </a:rPr>
              <a:t>T</a:t>
            </a:r>
            <a:r>
              <a:rPr lang="en"/>
              <a:t>able of Contents</a:t>
            </a:r>
            <a:endParaRPr/>
          </a:p>
        </p:txBody>
      </p:sp>
      <p:sp>
        <p:nvSpPr>
          <p:cNvPr id="1834" name="Google Shape;1834;p32"/>
          <p:cNvSpPr txBox="1">
            <a:spLocks noGrp="1"/>
          </p:cNvSpPr>
          <p:nvPr>
            <p:ph type="title"/>
          </p:nvPr>
        </p:nvSpPr>
        <p:spPr>
          <a:xfrm flipH="1">
            <a:off x="674962" y="1744491"/>
            <a:ext cx="819900" cy="4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35" name="Google Shape;1835;p32"/>
          <p:cNvSpPr txBox="1">
            <a:spLocks noGrp="1"/>
          </p:cNvSpPr>
          <p:nvPr>
            <p:ph type="title" idx="2"/>
          </p:nvPr>
        </p:nvSpPr>
        <p:spPr>
          <a:xfrm flipH="1">
            <a:off x="1595974" y="1722933"/>
            <a:ext cx="25725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경상남도의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지역사회 문제</a:t>
            </a:r>
            <a:endParaRPr/>
          </a:p>
        </p:txBody>
      </p:sp>
      <p:sp>
        <p:nvSpPr>
          <p:cNvPr id="1836" name="Google Shape;1836;p32"/>
          <p:cNvSpPr txBox="1">
            <a:spLocks noGrp="1"/>
          </p:cNvSpPr>
          <p:nvPr>
            <p:ph type="title" idx="4"/>
          </p:nvPr>
        </p:nvSpPr>
        <p:spPr>
          <a:xfrm flipH="1">
            <a:off x="674962" y="3277432"/>
            <a:ext cx="819900" cy="4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37" name="Google Shape;1837;p32"/>
          <p:cNvSpPr txBox="1">
            <a:spLocks noGrp="1"/>
          </p:cNvSpPr>
          <p:nvPr>
            <p:ph type="title" idx="5"/>
          </p:nvPr>
        </p:nvSpPr>
        <p:spPr>
          <a:xfrm flipH="1">
            <a:off x="1595974" y="3259382"/>
            <a:ext cx="25725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전동킥보드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후방 감지 센서</a:t>
            </a:r>
            <a:endParaRPr/>
          </a:p>
        </p:txBody>
      </p:sp>
      <p:sp>
        <p:nvSpPr>
          <p:cNvPr id="1838" name="Google Shape;1838;p32"/>
          <p:cNvSpPr txBox="1">
            <a:spLocks noGrp="1"/>
          </p:cNvSpPr>
          <p:nvPr>
            <p:ph type="title" idx="7"/>
          </p:nvPr>
        </p:nvSpPr>
        <p:spPr>
          <a:xfrm flipH="1">
            <a:off x="4335524" y="1744491"/>
            <a:ext cx="819900" cy="4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39" name="Google Shape;1839;p32"/>
          <p:cNvSpPr txBox="1">
            <a:spLocks noGrp="1"/>
          </p:cNvSpPr>
          <p:nvPr>
            <p:ph type="title" idx="8"/>
          </p:nvPr>
        </p:nvSpPr>
        <p:spPr>
          <a:xfrm flipH="1">
            <a:off x="5276638" y="1722932"/>
            <a:ext cx="2572500" cy="6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비지니스 모델 및 수익 창출</a:t>
            </a:r>
            <a:endParaRPr/>
          </a:p>
        </p:txBody>
      </p:sp>
      <p:sp>
        <p:nvSpPr>
          <p:cNvPr id="1840" name="Google Shape;1840;p32"/>
          <p:cNvSpPr txBox="1">
            <a:spLocks noGrp="1"/>
          </p:cNvSpPr>
          <p:nvPr>
            <p:ph type="title" idx="13"/>
          </p:nvPr>
        </p:nvSpPr>
        <p:spPr>
          <a:xfrm flipH="1">
            <a:off x="4335524" y="3277432"/>
            <a:ext cx="819900" cy="4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841" name="Google Shape;1841;p32"/>
          <p:cNvSpPr txBox="1">
            <a:spLocks noGrp="1"/>
          </p:cNvSpPr>
          <p:nvPr>
            <p:ph type="title" idx="14"/>
          </p:nvPr>
        </p:nvSpPr>
        <p:spPr>
          <a:xfrm flipH="1">
            <a:off x="5276638" y="3259381"/>
            <a:ext cx="2572500" cy="6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사회적 기대 효과 및 미래 목표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p50"/>
          <p:cNvSpPr txBox="1">
            <a:spLocks noGrp="1"/>
          </p:cNvSpPr>
          <p:nvPr>
            <p:ph type="title"/>
          </p:nvPr>
        </p:nvSpPr>
        <p:spPr>
          <a:xfrm flipH="1">
            <a:off x="987150" y="378991"/>
            <a:ext cx="74433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설문조사 결과</a:t>
            </a:r>
            <a:endParaRPr/>
          </a:p>
        </p:txBody>
      </p:sp>
      <p:grpSp>
        <p:nvGrpSpPr>
          <p:cNvPr id="2076" name="Google Shape;2076;p50"/>
          <p:cNvGrpSpPr/>
          <p:nvPr/>
        </p:nvGrpSpPr>
        <p:grpSpPr>
          <a:xfrm>
            <a:off x="721536" y="859908"/>
            <a:ext cx="3291060" cy="1070839"/>
            <a:chOff x="1223438" y="1450050"/>
            <a:chExt cx="2693175" cy="876300"/>
          </a:xfrm>
        </p:grpSpPr>
        <p:sp>
          <p:nvSpPr>
            <p:cNvPr id="2077" name="Google Shape;2077;p50"/>
            <p:cNvSpPr/>
            <p:nvPr/>
          </p:nvSpPr>
          <p:spPr>
            <a:xfrm>
              <a:off x="1328213" y="1526250"/>
              <a:ext cx="2588400" cy="800100"/>
            </a:xfrm>
            <a:prstGeom prst="rect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0"/>
            <p:cNvSpPr/>
            <p:nvPr/>
          </p:nvSpPr>
          <p:spPr>
            <a:xfrm>
              <a:off x="1223438" y="1450050"/>
              <a:ext cx="2588400" cy="800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9" name="Google Shape;2079;p50"/>
          <p:cNvSpPr txBox="1"/>
          <p:nvPr/>
        </p:nvSpPr>
        <p:spPr>
          <a:xfrm>
            <a:off x="1291200" y="899710"/>
            <a:ext cx="21297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61</a:t>
            </a:r>
            <a:endParaRPr sz="30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80" name="Google Shape;2080;p50"/>
          <p:cNvSpPr txBox="1"/>
          <p:nvPr/>
        </p:nvSpPr>
        <p:spPr>
          <a:xfrm>
            <a:off x="1272150" y="1344510"/>
            <a:ext cx="21678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Worldwide Users</a:t>
            </a:r>
            <a:endParaRPr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081" name="Google Shape;2081;p50"/>
          <p:cNvSpPr txBox="1"/>
          <p:nvPr/>
        </p:nvSpPr>
        <p:spPr>
          <a:xfrm>
            <a:off x="4982750" y="1350400"/>
            <a:ext cx="3596400" cy="21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 Slab"/>
                <a:ea typeface="Roboto Slab"/>
                <a:cs typeface="Roboto Slab"/>
                <a:sym typeface="Roboto Slab"/>
              </a:rPr>
              <a:t>시장 세분화(구매고객)</a:t>
            </a:r>
            <a:endParaRPr sz="1600" b="1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Slab"/>
              <a:buChar char="●"/>
            </a:pPr>
            <a:r>
              <a:rPr lang="en" b="1">
                <a:latin typeface="Roboto Slab"/>
                <a:ea typeface="Roboto Slab"/>
                <a:cs typeface="Roboto Slab"/>
                <a:sym typeface="Roboto Slab"/>
              </a:rPr>
              <a:t>20대 - 30대 </a:t>
            </a:r>
            <a:endParaRPr b="1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Slab"/>
              <a:buChar char="●"/>
            </a:pPr>
            <a:r>
              <a:rPr lang="en" b="1">
                <a:latin typeface="Roboto Slab"/>
                <a:ea typeface="Roboto Slab"/>
                <a:cs typeface="Roboto Slab"/>
                <a:sym typeface="Roboto Slab"/>
              </a:rPr>
              <a:t>전동킥보드 이용자</a:t>
            </a:r>
            <a:endParaRPr b="1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Slab"/>
              <a:buChar char="●"/>
            </a:pPr>
            <a:r>
              <a:rPr lang="en" b="1">
                <a:latin typeface="Roboto Slab"/>
                <a:ea typeface="Roboto Slab"/>
                <a:cs typeface="Roboto Slab"/>
                <a:sym typeface="Roboto Slab"/>
              </a:rPr>
              <a:t>사고 경험이 있는 이용자</a:t>
            </a:r>
            <a:endParaRPr b="1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082" name="Google Shape;2082;p50"/>
          <p:cNvPicPr preferRelativeResize="0"/>
          <p:nvPr/>
        </p:nvPicPr>
        <p:blipFill rotWithShape="1">
          <a:blip r:embed="rId3">
            <a:alphaModFix/>
          </a:blip>
          <a:srcRect b="12998"/>
          <a:stretch/>
        </p:blipFill>
        <p:spPr>
          <a:xfrm>
            <a:off x="974200" y="2099100"/>
            <a:ext cx="2785725" cy="242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p51"/>
          <p:cNvSpPr txBox="1">
            <a:spLocks noGrp="1"/>
          </p:cNvSpPr>
          <p:nvPr>
            <p:ph type="title" idx="16"/>
          </p:nvPr>
        </p:nvSpPr>
        <p:spPr>
          <a:xfrm flipH="1">
            <a:off x="987150" y="378991"/>
            <a:ext cx="74433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마케팅 (개인)</a:t>
            </a:r>
            <a:endParaRPr/>
          </a:p>
        </p:txBody>
      </p:sp>
      <p:sp>
        <p:nvSpPr>
          <p:cNvPr id="2088" name="Google Shape;2088;p51"/>
          <p:cNvSpPr txBox="1">
            <a:spLocks noGrp="1"/>
          </p:cNvSpPr>
          <p:nvPr>
            <p:ph type="title"/>
          </p:nvPr>
        </p:nvSpPr>
        <p:spPr>
          <a:xfrm flipH="1">
            <a:off x="3457350" y="1877302"/>
            <a:ext cx="22293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첫 이용 고객</a:t>
            </a:r>
            <a:endParaRPr/>
          </a:p>
        </p:txBody>
      </p:sp>
      <p:sp>
        <p:nvSpPr>
          <p:cNvPr id="2089" name="Google Shape;2089;p51"/>
          <p:cNvSpPr txBox="1">
            <a:spLocks noGrp="1"/>
          </p:cNvSpPr>
          <p:nvPr>
            <p:ph type="title" idx="3"/>
          </p:nvPr>
        </p:nvSpPr>
        <p:spPr>
          <a:xfrm flipH="1">
            <a:off x="6102175" y="1867087"/>
            <a:ext cx="22293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구매 옵션</a:t>
            </a:r>
            <a:endParaRPr/>
          </a:p>
        </p:txBody>
      </p:sp>
      <p:sp>
        <p:nvSpPr>
          <p:cNvPr id="2090" name="Google Shape;2090;p51"/>
          <p:cNvSpPr txBox="1">
            <a:spLocks noGrp="1"/>
          </p:cNvSpPr>
          <p:nvPr>
            <p:ph type="title" idx="2"/>
          </p:nvPr>
        </p:nvSpPr>
        <p:spPr>
          <a:xfrm flipH="1">
            <a:off x="3542100" y="2310602"/>
            <a:ext cx="2059800" cy="5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212121"/>
                </a:solidFill>
              </a:rPr>
              <a:t>첫 이용 고객에 한해 제품 20% 할인 적용 </a:t>
            </a:r>
            <a:endParaRPr sz="1300" b="1">
              <a:solidFill>
                <a:srgbClr val="212121"/>
              </a:solidFill>
            </a:endParaRPr>
          </a:p>
        </p:txBody>
      </p:sp>
      <p:sp>
        <p:nvSpPr>
          <p:cNvPr id="2091" name="Google Shape;2091;p51"/>
          <p:cNvSpPr txBox="1">
            <a:spLocks noGrp="1"/>
          </p:cNvSpPr>
          <p:nvPr>
            <p:ph type="title" idx="4"/>
          </p:nvPr>
        </p:nvSpPr>
        <p:spPr>
          <a:xfrm flipH="1">
            <a:off x="6186925" y="2301338"/>
            <a:ext cx="2059800" cy="5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212121"/>
                </a:solidFill>
              </a:rPr>
              <a:t>모빌리티 구매 시 추가 선택사항으로 구매 옵션 추가</a:t>
            </a:r>
            <a:endParaRPr sz="1300" b="1">
              <a:solidFill>
                <a:srgbClr val="212121"/>
              </a:solidFill>
            </a:endParaRPr>
          </a:p>
        </p:txBody>
      </p:sp>
      <p:sp>
        <p:nvSpPr>
          <p:cNvPr id="2092" name="Google Shape;2092;p51"/>
          <p:cNvSpPr txBox="1">
            <a:spLocks noGrp="1"/>
          </p:cNvSpPr>
          <p:nvPr>
            <p:ph type="title" idx="9"/>
          </p:nvPr>
        </p:nvSpPr>
        <p:spPr>
          <a:xfrm flipH="1">
            <a:off x="812525" y="1876352"/>
            <a:ext cx="22293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서포터즈 모집</a:t>
            </a:r>
            <a:endParaRPr/>
          </a:p>
        </p:txBody>
      </p:sp>
      <p:sp>
        <p:nvSpPr>
          <p:cNvPr id="2093" name="Google Shape;2093;p51"/>
          <p:cNvSpPr txBox="1">
            <a:spLocks noGrp="1"/>
          </p:cNvSpPr>
          <p:nvPr>
            <p:ph type="title" idx="13"/>
          </p:nvPr>
        </p:nvSpPr>
        <p:spPr>
          <a:xfrm flipH="1">
            <a:off x="897275" y="2310602"/>
            <a:ext cx="2059800" cy="5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212121"/>
                </a:solidFill>
              </a:rPr>
              <a:t>무료 체험 경험</a:t>
            </a:r>
            <a:endParaRPr sz="1300" b="1">
              <a:solidFill>
                <a:srgbClr val="21212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212121"/>
                </a:solidFill>
              </a:rPr>
              <a:t>후방확인 제품의 필요성</a:t>
            </a:r>
            <a:endParaRPr sz="1300" b="1">
              <a:solidFill>
                <a:srgbClr val="212121"/>
              </a:solidFill>
            </a:endParaRPr>
          </a:p>
        </p:txBody>
      </p:sp>
      <p:grpSp>
        <p:nvGrpSpPr>
          <p:cNvPr id="2094" name="Google Shape;2094;p51"/>
          <p:cNvGrpSpPr/>
          <p:nvPr/>
        </p:nvGrpSpPr>
        <p:grpSpPr>
          <a:xfrm>
            <a:off x="1841960" y="1418876"/>
            <a:ext cx="358724" cy="420327"/>
            <a:chOff x="-49375900" y="3550975"/>
            <a:chExt cx="256800" cy="300900"/>
          </a:xfrm>
        </p:grpSpPr>
        <p:sp>
          <p:nvSpPr>
            <p:cNvPr id="2095" name="Google Shape;2095;p51"/>
            <p:cNvSpPr/>
            <p:nvPr/>
          </p:nvSpPr>
          <p:spPr>
            <a:xfrm>
              <a:off x="-49231775" y="3638425"/>
              <a:ext cx="59100" cy="59075"/>
            </a:xfrm>
            <a:custGeom>
              <a:avLst/>
              <a:gdLst/>
              <a:ahLst/>
              <a:cxnLst/>
              <a:rect l="l" t="t" r="r" b="b"/>
              <a:pathLst>
                <a:path w="2364" h="2363" extrusionOk="0">
                  <a:moveTo>
                    <a:pt x="1" y="0"/>
                  </a:moveTo>
                  <a:lnTo>
                    <a:pt x="1513" y="2363"/>
                  </a:lnTo>
                  <a:lnTo>
                    <a:pt x="236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1"/>
            <p:cNvSpPr/>
            <p:nvPr/>
          </p:nvSpPr>
          <p:spPr>
            <a:xfrm>
              <a:off x="-49291625" y="3726625"/>
              <a:ext cx="87450" cy="123675"/>
            </a:xfrm>
            <a:custGeom>
              <a:avLst/>
              <a:gdLst/>
              <a:ahLst/>
              <a:cxnLst/>
              <a:rect l="l" t="t" r="r" b="b"/>
              <a:pathLst>
                <a:path w="3498" h="4947" extrusionOk="0">
                  <a:moveTo>
                    <a:pt x="1" y="1"/>
                  </a:moveTo>
                  <a:lnTo>
                    <a:pt x="1733" y="4947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1"/>
            <p:cNvSpPr/>
            <p:nvPr/>
          </p:nvSpPr>
          <p:spPr>
            <a:xfrm>
              <a:off x="-49288475" y="3647075"/>
              <a:ext cx="81150" cy="61450"/>
            </a:xfrm>
            <a:custGeom>
              <a:avLst/>
              <a:gdLst/>
              <a:ahLst/>
              <a:cxnLst/>
              <a:rect l="l" t="t" r="r" b="b"/>
              <a:pathLst>
                <a:path w="3246" h="2458" extrusionOk="0">
                  <a:moveTo>
                    <a:pt x="1607" y="1"/>
                  </a:moveTo>
                  <a:lnTo>
                    <a:pt x="1" y="2458"/>
                  </a:lnTo>
                  <a:lnTo>
                    <a:pt x="3246" y="2458"/>
                  </a:lnTo>
                  <a:lnTo>
                    <a:pt x="1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1"/>
            <p:cNvSpPr/>
            <p:nvPr/>
          </p:nvSpPr>
          <p:spPr>
            <a:xfrm>
              <a:off x="-49375900" y="3648650"/>
              <a:ext cx="59100" cy="59875"/>
            </a:xfrm>
            <a:custGeom>
              <a:avLst/>
              <a:gdLst/>
              <a:ahLst/>
              <a:cxnLst/>
              <a:rect l="l" t="t" r="r" b="b"/>
              <a:pathLst>
                <a:path w="2364" h="2395" extrusionOk="0">
                  <a:moveTo>
                    <a:pt x="1513" y="1"/>
                  </a:moveTo>
                  <a:lnTo>
                    <a:pt x="1" y="2395"/>
                  </a:lnTo>
                  <a:lnTo>
                    <a:pt x="2363" y="2395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1"/>
            <p:cNvSpPr/>
            <p:nvPr/>
          </p:nvSpPr>
          <p:spPr>
            <a:xfrm>
              <a:off x="-49229400" y="3726625"/>
              <a:ext cx="109500" cy="125250"/>
            </a:xfrm>
            <a:custGeom>
              <a:avLst/>
              <a:gdLst/>
              <a:ahLst/>
              <a:cxnLst/>
              <a:rect l="l" t="t" r="r" b="b"/>
              <a:pathLst>
                <a:path w="4380" h="5010" extrusionOk="0">
                  <a:moveTo>
                    <a:pt x="1765" y="1"/>
                  </a:moveTo>
                  <a:lnTo>
                    <a:pt x="0" y="5010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1"/>
            <p:cNvSpPr/>
            <p:nvPr/>
          </p:nvSpPr>
          <p:spPr>
            <a:xfrm>
              <a:off x="-49179000" y="3648650"/>
              <a:ext cx="59900" cy="59875"/>
            </a:xfrm>
            <a:custGeom>
              <a:avLst/>
              <a:gdLst/>
              <a:ahLst/>
              <a:cxnLst/>
              <a:rect l="l" t="t" r="r" b="b"/>
              <a:pathLst>
                <a:path w="2396" h="2395" extrusionOk="0">
                  <a:moveTo>
                    <a:pt x="851" y="1"/>
                  </a:moveTo>
                  <a:lnTo>
                    <a:pt x="1" y="2395"/>
                  </a:lnTo>
                  <a:lnTo>
                    <a:pt x="2395" y="2395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1"/>
            <p:cNvSpPr/>
            <p:nvPr/>
          </p:nvSpPr>
          <p:spPr>
            <a:xfrm>
              <a:off x="-49323125" y="3638425"/>
              <a:ext cx="59100" cy="59075"/>
            </a:xfrm>
            <a:custGeom>
              <a:avLst/>
              <a:gdLst/>
              <a:ahLst/>
              <a:cxnLst/>
              <a:rect l="l" t="t" r="r" b="b"/>
              <a:pathLst>
                <a:path w="2364" h="2363" extrusionOk="0">
                  <a:moveTo>
                    <a:pt x="0" y="0"/>
                  </a:moveTo>
                  <a:lnTo>
                    <a:pt x="819" y="2363"/>
                  </a:lnTo>
                  <a:lnTo>
                    <a:pt x="23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1"/>
            <p:cNvSpPr/>
            <p:nvPr/>
          </p:nvSpPr>
          <p:spPr>
            <a:xfrm>
              <a:off x="-49375100" y="3726625"/>
              <a:ext cx="108700" cy="125250"/>
            </a:xfrm>
            <a:custGeom>
              <a:avLst/>
              <a:gdLst/>
              <a:ahLst/>
              <a:cxnLst/>
              <a:rect l="l" t="t" r="r" b="b"/>
              <a:pathLst>
                <a:path w="4348" h="5010" extrusionOk="0">
                  <a:moveTo>
                    <a:pt x="0" y="1"/>
                  </a:moveTo>
                  <a:lnTo>
                    <a:pt x="4348" y="5010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1"/>
            <p:cNvSpPr/>
            <p:nvPr/>
          </p:nvSpPr>
          <p:spPr>
            <a:xfrm>
              <a:off x="-49256975" y="3550975"/>
              <a:ext cx="17350" cy="53600"/>
            </a:xfrm>
            <a:custGeom>
              <a:avLst/>
              <a:gdLst/>
              <a:ahLst/>
              <a:cxnLst/>
              <a:rect l="l" t="t" r="r" b="b"/>
              <a:pathLst>
                <a:path w="694" h="2144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47" y="2143"/>
                  </a:cubicBezTo>
                  <a:cubicBezTo>
                    <a:pt x="536" y="2143"/>
                    <a:pt x="694" y="1986"/>
                    <a:pt x="694" y="1797"/>
                  </a:cubicBez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1"/>
            <p:cNvSpPr/>
            <p:nvPr/>
          </p:nvSpPr>
          <p:spPr>
            <a:xfrm>
              <a:off x="-49323125" y="3575850"/>
              <a:ext cx="43350" cy="32650"/>
            </a:xfrm>
            <a:custGeom>
              <a:avLst/>
              <a:gdLst/>
              <a:ahLst/>
              <a:cxnLst/>
              <a:rect l="l" t="t" r="r" b="b"/>
              <a:pathLst>
                <a:path w="1734" h="1306" extrusionOk="0">
                  <a:moveTo>
                    <a:pt x="371" y="0"/>
                  </a:moveTo>
                  <a:cubicBezTo>
                    <a:pt x="259" y="0"/>
                    <a:pt x="147" y="56"/>
                    <a:pt x="63" y="140"/>
                  </a:cubicBezTo>
                  <a:cubicBezTo>
                    <a:pt x="0" y="298"/>
                    <a:pt x="32" y="518"/>
                    <a:pt x="189" y="613"/>
                  </a:cubicBezTo>
                  <a:lnTo>
                    <a:pt x="1166" y="1274"/>
                  </a:lnTo>
                  <a:cubicBezTo>
                    <a:pt x="1261" y="1306"/>
                    <a:pt x="1292" y="1306"/>
                    <a:pt x="1387" y="1306"/>
                  </a:cubicBezTo>
                  <a:cubicBezTo>
                    <a:pt x="1481" y="1306"/>
                    <a:pt x="1607" y="1211"/>
                    <a:pt x="1639" y="1148"/>
                  </a:cubicBezTo>
                  <a:cubicBezTo>
                    <a:pt x="1733" y="991"/>
                    <a:pt x="1702" y="802"/>
                    <a:pt x="1544" y="676"/>
                  </a:cubicBezTo>
                  <a:lnTo>
                    <a:pt x="536" y="46"/>
                  </a:lnTo>
                  <a:cubicBezTo>
                    <a:pt x="483" y="14"/>
                    <a:pt x="427" y="0"/>
                    <a:pt x="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1"/>
            <p:cNvSpPr/>
            <p:nvPr/>
          </p:nvSpPr>
          <p:spPr>
            <a:xfrm>
              <a:off x="-49217575" y="3575525"/>
              <a:ext cx="44900" cy="32975"/>
            </a:xfrm>
            <a:custGeom>
              <a:avLst/>
              <a:gdLst/>
              <a:ahLst/>
              <a:cxnLst/>
              <a:rect l="l" t="t" r="r" b="b"/>
              <a:pathLst>
                <a:path w="1796" h="1319" extrusionOk="0">
                  <a:moveTo>
                    <a:pt x="1370" y="0"/>
                  </a:moveTo>
                  <a:cubicBezTo>
                    <a:pt x="1309" y="0"/>
                    <a:pt x="1248" y="18"/>
                    <a:pt x="1197" y="59"/>
                  </a:cubicBezTo>
                  <a:lnTo>
                    <a:pt x="221" y="689"/>
                  </a:lnTo>
                  <a:cubicBezTo>
                    <a:pt x="63" y="752"/>
                    <a:pt x="0" y="1004"/>
                    <a:pt x="95" y="1161"/>
                  </a:cubicBezTo>
                  <a:cubicBezTo>
                    <a:pt x="158" y="1287"/>
                    <a:pt x="252" y="1319"/>
                    <a:pt x="378" y="1319"/>
                  </a:cubicBezTo>
                  <a:cubicBezTo>
                    <a:pt x="473" y="1319"/>
                    <a:pt x="536" y="1287"/>
                    <a:pt x="567" y="1287"/>
                  </a:cubicBezTo>
                  <a:lnTo>
                    <a:pt x="1575" y="657"/>
                  </a:lnTo>
                  <a:cubicBezTo>
                    <a:pt x="1733" y="563"/>
                    <a:pt x="1796" y="342"/>
                    <a:pt x="1670" y="185"/>
                  </a:cubicBezTo>
                  <a:cubicBezTo>
                    <a:pt x="1627" y="78"/>
                    <a:pt x="1498" y="0"/>
                    <a:pt x="13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6" name="Google Shape;2106;p51"/>
          <p:cNvGrpSpPr/>
          <p:nvPr/>
        </p:nvGrpSpPr>
        <p:grpSpPr>
          <a:xfrm>
            <a:off x="7029195" y="1438411"/>
            <a:ext cx="375272" cy="400300"/>
            <a:chOff x="914900" y="3806450"/>
            <a:chExt cx="451700" cy="481825"/>
          </a:xfrm>
        </p:grpSpPr>
        <p:sp>
          <p:nvSpPr>
            <p:cNvPr id="2107" name="Google Shape;2107;p51"/>
            <p:cNvSpPr/>
            <p:nvPr/>
          </p:nvSpPr>
          <p:spPr>
            <a:xfrm>
              <a:off x="914900" y="4174425"/>
              <a:ext cx="423400" cy="113850"/>
            </a:xfrm>
            <a:custGeom>
              <a:avLst/>
              <a:gdLst/>
              <a:ahLst/>
              <a:cxnLst/>
              <a:rect l="l" t="t" r="r" b="b"/>
              <a:pathLst>
                <a:path w="16936" h="4554" extrusionOk="0">
                  <a:moveTo>
                    <a:pt x="564" y="0"/>
                  </a:moveTo>
                  <a:cubicBezTo>
                    <a:pt x="250" y="0"/>
                    <a:pt x="0" y="250"/>
                    <a:pt x="0" y="563"/>
                  </a:cubicBezTo>
                  <a:cubicBezTo>
                    <a:pt x="0" y="877"/>
                    <a:pt x="250" y="1130"/>
                    <a:pt x="564" y="1130"/>
                  </a:cubicBezTo>
                  <a:lnTo>
                    <a:pt x="2259" y="1130"/>
                  </a:lnTo>
                  <a:lnTo>
                    <a:pt x="2259" y="2861"/>
                  </a:lnTo>
                  <a:cubicBezTo>
                    <a:pt x="2259" y="3795"/>
                    <a:pt x="3015" y="4553"/>
                    <a:pt x="3951" y="4553"/>
                  </a:cubicBezTo>
                  <a:cubicBezTo>
                    <a:pt x="4264" y="4553"/>
                    <a:pt x="4517" y="4300"/>
                    <a:pt x="4517" y="3990"/>
                  </a:cubicBezTo>
                  <a:lnTo>
                    <a:pt x="4517" y="1130"/>
                  </a:lnTo>
                  <a:lnTo>
                    <a:pt x="5646" y="1130"/>
                  </a:lnTo>
                  <a:lnTo>
                    <a:pt x="5646" y="1693"/>
                  </a:lnTo>
                  <a:cubicBezTo>
                    <a:pt x="5646" y="2629"/>
                    <a:pt x="6402" y="3424"/>
                    <a:pt x="7339" y="3424"/>
                  </a:cubicBezTo>
                  <a:cubicBezTo>
                    <a:pt x="7652" y="3424"/>
                    <a:pt x="7905" y="3171"/>
                    <a:pt x="7905" y="2861"/>
                  </a:cubicBezTo>
                  <a:lnTo>
                    <a:pt x="7905" y="1130"/>
                  </a:lnTo>
                  <a:lnTo>
                    <a:pt x="9034" y="1130"/>
                  </a:lnTo>
                  <a:lnTo>
                    <a:pt x="9034" y="3990"/>
                  </a:lnTo>
                  <a:cubicBezTo>
                    <a:pt x="9034" y="4300"/>
                    <a:pt x="9284" y="4553"/>
                    <a:pt x="9597" y="4553"/>
                  </a:cubicBezTo>
                  <a:cubicBezTo>
                    <a:pt x="9910" y="4553"/>
                    <a:pt x="10163" y="4300"/>
                    <a:pt x="10163" y="3990"/>
                  </a:cubicBezTo>
                  <a:lnTo>
                    <a:pt x="10163" y="1130"/>
                  </a:lnTo>
                  <a:lnTo>
                    <a:pt x="16373" y="1130"/>
                  </a:lnTo>
                  <a:cubicBezTo>
                    <a:pt x="16686" y="1130"/>
                    <a:pt x="16936" y="877"/>
                    <a:pt x="16936" y="563"/>
                  </a:cubicBezTo>
                  <a:cubicBezTo>
                    <a:pt x="16936" y="250"/>
                    <a:pt x="16686" y="0"/>
                    <a:pt x="163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08" name="Google Shape;2108;p51"/>
            <p:cNvSpPr/>
            <p:nvPr/>
          </p:nvSpPr>
          <p:spPr>
            <a:xfrm>
              <a:off x="971350" y="3806450"/>
              <a:ext cx="254100" cy="339775"/>
            </a:xfrm>
            <a:custGeom>
              <a:avLst/>
              <a:gdLst/>
              <a:ahLst/>
              <a:cxnLst/>
              <a:rect l="l" t="t" r="r" b="b"/>
              <a:pathLst>
                <a:path w="10164" h="13591" extrusionOk="0">
                  <a:moveTo>
                    <a:pt x="7563" y="2032"/>
                  </a:moveTo>
                  <a:cubicBezTo>
                    <a:pt x="7853" y="2032"/>
                    <a:pt x="8131" y="2256"/>
                    <a:pt x="8131" y="2596"/>
                  </a:cubicBezTo>
                  <a:cubicBezTo>
                    <a:pt x="8131" y="2937"/>
                    <a:pt x="7852" y="3163"/>
                    <a:pt x="7562" y="3163"/>
                  </a:cubicBezTo>
                  <a:cubicBezTo>
                    <a:pt x="7423" y="3163"/>
                    <a:pt x="7282" y="3111"/>
                    <a:pt x="7168" y="2997"/>
                  </a:cubicBezTo>
                  <a:cubicBezTo>
                    <a:pt x="6945" y="2777"/>
                    <a:pt x="6945" y="2418"/>
                    <a:pt x="7168" y="2199"/>
                  </a:cubicBezTo>
                  <a:cubicBezTo>
                    <a:pt x="7283" y="2083"/>
                    <a:pt x="7425" y="2032"/>
                    <a:pt x="7563" y="2032"/>
                  </a:cubicBezTo>
                  <a:close/>
                  <a:moveTo>
                    <a:pt x="7339" y="0"/>
                  </a:moveTo>
                  <a:cubicBezTo>
                    <a:pt x="5412" y="0"/>
                    <a:pt x="3759" y="1087"/>
                    <a:pt x="2901" y="2668"/>
                  </a:cubicBezTo>
                  <a:cubicBezTo>
                    <a:pt x="2852" y="2674"/>
                    <a:pt x="2804" y="2686"/>
                    <a:pt x="2762" y="2704"/>
                  </a:cubicBezTo>
                  <a:cubicBezTo>
                    <a:pt x="2602" y="2782"/>
                    <a:pt x="2431" y="2819"/>
                    <a:pt x="2260" y="2819"/>
                  </a:cubicBezTo>
                  <a:cubicBezTo>
                    <a:pt x="1967" y="2819"/>
                    <a:pt x="1678" y="2707"/>
                    <a:pt x="1458" y="2494"/>
                  </a:cubicBezTo>
                  <a:cubicBezTo>
                    <a:pt x="1247" y="2280"/>
                    <a:pt x="1127" y="1994"/>
                    <a:pt x="1130" y="1696"/>
                  </a:cubicBezTo>
                  <a:cubicBezTo>
                    <a:pt x="1130" y="1395"/>
                    <a:pt x="1247" y="1178"/>
                    <a:pt x="1458" y="964"/>
                  </a:cubicBezTo>
                  <a:cubicBezTo>
                    <a:pt x="1681" y="744"/>
                    <a:pt x="1681" y="386"/>
                    <a:pt x="1458" y="166"/>
                  </a:cubicBezTo>
                  <a:cubicBezTo>
                    <a:pt x="1348" y="56"/>
                    <a:pt x="1204" y="1"/>
                    <a:pt x="1059" y="1"/>
                  </a:cubicBezTo>
                  <a:cubicBezTo>
                    <a:pt x="915" y="1"/>
                    <a:pt x="770" y="56"/>
                    <a:pt x="660" y="166"/>
                  </a:cubicBezTo>
                  <a:cubicBezTo>
                    <a:pt x="236" y="594"/>
                    <a:pt x="1" y="1093"/>
                    <a:pt x="1" y="1696"/>
                  </a:cubicBezTo>
                  <a:cubicBezTo>
                    <a:pt x="1" y="2942"/>
                    <a:pt x="1010" y="3954"/>
                    <a:pt x="2259" y="3954"/>
                  </a:cubicBezTo>
                  <a:cubicBezTo>
                    <a:pt x="2307" y="3954"/>
                    <a:pt x="2353" y="3939"/>
                    <a:pt x="2401" y="3936"/>
                  </a:cubicBezTo>
                  <a:lnTo>
                    <a:pt x="2401" y="3936"/>
                  </a:lnTo>
                  <a:cubicBezTo>
                    <a:pt x="2319" y="4282"/>
                    <a:pt x="2274" y="4635"/>
                    <a:pt x="2265" y="4990"/>
                  </a:cubicBezTo>
                  <a:cubicBezTo>
                    <a:pt x="2976" y="4680"/>
                    <a:pt x="3741" y="4517"/>
                    <a:pt x="4518" y="4517"/>
                  </a:cubicBezTo>
                  <a:lnTo>
                    <a:pt x="5081" y="4517"/>
                  </a:lnTo>
                  <a:cubicBezTo>
                    <a:pt x="6017" y="4517"/>
                    <a:pt x="6773" y="5276"/>
                    <a:pt x="6776" y="6213"/>
                  </a:cubicBezTo>
                  <a:lnTo>
                    <a:pt x="6776" y="9073"/>
                  </a:lnTo>
                  <a:cubicBezTo>
                    <a:pt x="6776" y="10925"/>
                    <a:pt x="5864" y="12557"/>
                    <a:pt x="4482" y="13590"/>
                  </a:cubicBezTo>
                  <a:lnTo>
                    <a:pt x="6210" y="13590"/>
                  </a:lnTo>
                  <a:cubicBezTo>
                    <a:pt x="8393" y="13590"/>
                    <a:pt x="10164" y="11820"/>
                    <a:pt x="10164" y="9636"/>
                  </a:cubicBezTo>
                  <a:lnTo>
                    <a:pt x="1016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09" name="Google Shape;2109;p51"/>
            <p:cNvSpPr/>
            <p:nvPr/>
          </p:nvSpPr>
          <p:spPr>
            <a:xfrm>
              <a:off x="971350" y="3947600"/>
              <a:ext cx="141175" cy="198625"/>
            </a:xfrm>
            <a:custGeom>
              <a:avLst/>
              <a:gdLst/>
              <a:ahLst/>
              <a:cxnLst/>
              <a:rect l="l" t="t" r="r" b="b"/>
              <a:pathLst>
                <a:path w="5647" h="7945" extrusionOk="0">
                  <a:moveTo>
                    <a:pt x="4518" y="0"/>
                  </a:moveTo>
                  <a:cubicBezTo>
                    <a:pt x="2021" y="0"/>
                    <a:pt x="1" y="2060"/>
                    <a:pt x="1" y="4556"/>
                  </a:cubicBezTo>
                  <a:lnTo>
                    <a:pt x="1" y="6815"/>
                  </a:lnTo>
                  <a:cubicBezTo>
                    <a:pt x="934" y="6812"/>
                    <a:pt x="1693" y="6056"/>
                    <a:pt x="1693" y="5120"/>
                  </a:cubicBezTo>
                  <a:cubicBezTo>
                    <a:pt x="1693" y="4806"/>
                    <a:pt x="1946" y="4556"/>
                    <a:pt x="2259" y="4556"/>
                  </a:cubicBezTo>
                  <a:cubicBezTo>
                    <a:pt x="2569" y="4556"/>
                    <a:pt x="2822" y="4806"/>
                    <a:pt x="2822" y="5120"/>
                  </a:cubicBezTo>
                  <a:cubicBezTo>
                    <a:pt x="2822" y="6547"/>
                    <a:pt x="1753" y="7718"/>
                    <a:pt x="377" y="7905"/>
                  </a:cubicBezTo>
                  <a:cubicBezTo>
                    <a:pt x="434" y="7929"/>
                    <a:pt x="501" y="7941"/>
                    <a:pt x="564" y="7944"/>
                  </a:cubicBezTo>
                  <a:lnTo>
                    <a:pt x="1130" y="7944"/>
                  </a:lnTo>
                  <a:cubicBezTo>
                    <a:pt x="3623" y="7944"/>
                    <a:pt x="5647" y="5921"/>
                    <a:pt x="5647" y="3427"/>
                  </a:cubicBezTo>
                  <a:lnTo>
                    <a:pt x="5647" y="567"/>
                  </a:lnTo>
                  <a:cubicBezTo>
                    <a:pt x="5647" y="253"/>
                    <a:pt x="5394" y="0"/>
                    <a:pt x="50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10" name="Google Shape;2110;p51"/>
            <p:cNvSpPr/>
            <p:nvPr/>
          </p:nvSpPr>
          <p:spPr>
            <a:xfrm>
              <a:off x="1253675" y="3806450"/>
              <a:ext cx="112925" cy="90350"/>
            </a:xfrm>
            <a:custGeom>
              <a:avLst/>
              <a:gdLst/>
              <a:ahLst/>
              <a:cxnLst/>
              <a:rect l="l" t="t" r="r" b="b"/>
              <a:pathLst>
                <a:path w="4517" h="3614" extrusionOk="0">
                  <a:moveTo>
                    <a:pt x="0" y="0"/>
                  </a:moveTo>
                  <a:lnTo>
                    <a:pt x="0" y="1696"/>
                  </a:lnTo>
                  <a:cubicBezTo>
                    <a:pt x="142" y="1685"/>
                    <a:pt x="428" y="1669"/>
                    <a:pt x="771" y="1669"/>
                  </a:cubicBezTo>
                  <a:cubicBezTo>
                    <a:pt x="1415" y="1669"/>
                    <a:pt x="2264" y="1726"/>
                    <a:pt x="2749" y="1988"/>
                  </a:cubicBezTo>
                  <a:cubicBezTo>
                    <a:pt x="3355" y="2313"/>
                    <a:pt x="4062" y="3078"/>
                    <a:pt x="4517" y="3614"/>
                  </a:cubicBezTo>
                  <a:lnTo>
                    <a:pt x="4517" y="2259"/>
                  </a:lnTo>
                  <a:cubicBezTo>
                    <a:pt x="4517" y="1012"/>
                    <a:pt x="3505" y="0"/>
                    <a:pt x="22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11" name="Google Shape;2111;p51"/>
            <p:cNvSpPr/>
            <p:nvPr/>
          </p:nvSpPr>
          <p:spPr>
            <a:xfrm>
              <a:off x="1253600" y="3876425"/>
              <a:ext cx="95025" cy="42975"/>
            </a:xfrm>
            <a:custGeom>
              <a:avLst/>
              <a:gdLst/>
              <a:ahLst/>
              <a:cxnLst/>
              <a:rect l="l" t="t" r="r" b="b"/>
              <a:pathLst>
                <a:path w="3801" h="1719" extrusionOk="0">
                  <a:moveTo>
                    <a:pt x="726" y="0"/>
                  </a:moveTo>
                  <a:cubicBezTo>
                    <a:pt x="478" y="0"/>
                    <a:pt x="239" y="9"/>
                    <a:pt x="42" y="23"/>
                  </a:cubicBezTo>
                  <a:lnTo>
                    <a:pt x="0" y="23"/>
                  </a:lnTo>
                  <a:lnTo>
                    <a:pt x="3" y="1718"/>
                  </a:lnTo>
                  <a:lnTo>
                    <a:pt x="3800" y="1718"/>
                  </a:lnTo>
                  <a:cubicBezTo>
                    <a:pt x="3379" y="1203"/>
                    <a:pt x="2692" y="438"/>
                    <a:pt x="2219" y="182"/>
                  </a:cubicBezTo>
                  <a:cubicBezTo>
                    <a:pt x="1969" y="49"/>
                    <a:pt x="1321" y="0"/>
                    <a:pt x="7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112" name="Google Shape;2112;p51"/>
          <p:cNvGrpSpPr/>
          <p:nvPr/>
        </p:nvGrpSpPr>
        <p:grpSpPr>
          <a:xfrm>
            <a:off x="4371071" y="1466973"/>
            <a:ext cx="401858" cy="400321"/>
            <a:chOff x="898875" y="4399275"/>
            <a:chExt cx="483700" cy="481850"/>
          </a:xfrm>
        </p:grpSpPr>
        <p:sp>
          <p:nvSpPr>
            <p:cNvPr id="2113" name="Google Shape;2113;p51"/>
            <p:cNvSpPr/>
            <p:nvPr/>
          </p:nvSpPr>
          <p:spPr>
            <a:xfrm>
              <a:off x="992750" y="4642900"/>
              <a:ext cx="145300" cy="144100"/>
            </a:xfrm>
            <a:custGeom>
              <a:avLst/>
              <a:gdLst/>
              <a:ahLst/>
              <a:cxnLst/>
              <a:rect l="l" t="t" r="r" b="b"/>
              <a:pathLst>
                <a:path w="5812" h="5764" extrusionOk="0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14" name="Google Shape;2114;p51"/>
            <p:cNvSpPr/>
            <p:nvPr/>
          </p:nvSpPr>
          <p:spPr>
            <a:xfrm>
              <a:off x="1138025" y="4763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15" name="Google Shape;2115;p51"/>
            <p:cNvSpPr/>
            <p:nvPr/>
          </p:nvSpPr>
          <p:spPr>
            <a:xfrm>
              <a:off x="1269550" y="4399275"/>
              <a:ext cx="113025" cy="112125"/>
            </a:xfrm>
            <a:custGeom>
              <a:avLst/>
              <a:gdLst/>
              <a:ahLst/>
              <a:cxnLst/>
              <a:rect l="l" t="t" r="r" b="b"/>
              <a:pathLst>
                <a:path w="4521" h="4485" extrusionOk="0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16" name="Google Shape;2116;p51"/>
            <p:cNvSpPr/>
            <p:nvPr/>
          </p:nvSpPr>
          <p:spPr>
            <a:xfrm>
              <a:off x="1161975" y="4531175"/>
              <a:ext cx="91400" cy="84350"/>
            </a:xfrm>
            <a:custGeom>
              <a:avLst/>
              <a:gdLst/>
              <a:ahLst/>
              <a:cxnLst/>
              <a:rect l="l" t="t" r="r" b="b"/>
              <a:pathLst>
                <a:path w="3656" h="3374" extrusionOk="0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17" name="Google Shape;2117;p51"/>
            <p:cNvSpPr/>
            <p:nvPr/>
          </p:nvSpPr>
          <p:spPr>
            <a:xfrm>
              <a:off x="1031050" y="4411100"/>
              <a:ext cx="338650" cy="338725"/>
            </a:xfrm>
            <a:custGeom>
              <a:avLst/>
              <a:gdLst/>
              <a:ahLst/>
              <a:cxnLst/>
              <a:rect l="l" t="t" r="r" b="b"/>
              <a:pathLst>
                <a:path w="13546" h="13549" extrusionOk="0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18" name="Google Shape;2118;p51"/>
            <p:cNvSpPr/>
            <p:nvPr/>
          </p:nvSpPr>
          <p:spPr>
            <a:xfrm>
              <a:off x="1130500" y="4740450"/>
              <a:ext cx="108950" cy="111250"/>
            </a:xfrm>
            <a:custGeom>
              <a:avLst/>
              <a:gdLst/>
              <a:ahLst/>
              <a:cxnLst/>
              <a:rect l="l" t="t" r="r" b="b"/>
              <a:pathLst>
                <a:path w="4358" h="4450" extrusionOk="0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19" name="Google Shape;2119;p51"/>
            <p:cNvSpPr/>
            <p:nvPr/>
          </p:nvSpPr>
          <p:spPr>
            <a:xfrm>
              <a:off x="927325" y="4539825"/>
              <a:ext cx="114150" cy="109800"/>
            </a:xfrm>
            <a:custGeom>
              <a:avLst/>
              <a:gdLst/>
              <a:ahLst/>
              <a:cxnLst/>
              <a:rect l="l" t="t" r="r" b="b"/>
              <a:pathLst>
                <a:path w="4566" h="4392" extrusionOk="0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20" name="Google Shape;2120;p51"/>
            <p:cNvSpPr/>
            <p:nvPr/>
          </p:nvSpPr>
          <p:spPr>
            <a:xfrm>
              <a:off x="898875" y="4711550"/>
              <a:ext cx="170825" cy="169575"/>
            </a:xfrm>
            <a:custGeom>
              <a:avLst/>
              <a:gdLst/>
              <a:ahLst/>
              <a:cxnLst/>
              <a:rect l="l" t="t" r="r" b="b"/>
              <a:pathLst>
                <a:path w="6833" h="6783" extrusionOk="0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121" name="Google Shape;2121;p51"/>
          <p:cNvSpPr/>
          <p:nvPr/>
        </p:nvSpPr>
        <p:spPr>
          <a:xfrm>
            <a:off x="1014625" y="3134325"/>
            <a:ext cx="7415700" cy="1336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2" name="Google Shape;2122;p51"/>
          <p:cNvSpPr txBox="1"/>
          <p:nvPr/>
        </p:nvSpPr>
        <p:spPr>
          <a:xfrm>
            <a:off x="1185425" y="3506025"/>
            <a:ext cx="6831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Slab"/>
                <a:ea typeface="Roboto Slab"/>
                <a:cs typeface="Roboto Slab"/>
                <a:sym typeface="Roboto Slab"/>
              </a:rPr>
              <a:t>1년 동안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개인 이용자를 대상으로 작은 단위의 수입 확보, 후방 사고 데이터 확립 후 기업과 연관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p52"/>
          <p:cNvSpPr txBox="1">
            <a:spLocks noGrp="1"/>
          </p:cNvSpPr>
          <p:nvPr>
            <p:ph type="title" idx="16"/>
          </p:nvPr>
        </p:nvSpPr>
        <p:spPr>
          <a:xfrm flipH="1">
            <a:off x="987150" y="378991"/>
            <a:ext cx="74433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마케팅 (기업)</a:t>
            </a:r>
            <a:endParaRPr/>
          </a:p>
        </p:txBody>
      </p:sp>
      <p:sp>
        <p:nvSpPr>
          <p:cNvPr id="2128" name="Google Shape;2128;p52"/>
          <p:cNvSpPr txBox="1">
            <a:spLocks noGrp="1"/>
          </p:cNvSpPr>
          <p:nvPr>
            <p:ph type="title" idx="14"/>
          </p:nvPr>
        </p:nvSpPr>
        <p:spPr>
          <a:xfrm flipH="1">
            <a:off x="812525" y="3483700"/>
            <a:ext cx="22293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 to B</a:t>
            </a:r>
            <a:endParaRPr/>
          </a:p>
        </p:txBody>
      </p:sp>
      <p:sp>
        <p:nvSpPr>
          <p:cNvPr id="2129" name="Google Shape;2129;p52"/>
          <p:cNvSpPr txBox="1">
            <a:spLocks noGrp="1"/>
          </p:cNvSpPr>
          <p:nvPr>
            <p:ph type="title" idx="15"/>
          </p:nvPr>
        </p:nvSpPr>
        <p:spPr>
          <a:xfrm flipH="1">
            <a:off x="973125" y="3893200"/>
            <a:ext cx="2144700" cy="5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212121"/>
                </a:solidFill>
              </a:rPr>
              <a:t>공유 킥보드 회사와 협업하여 내장 킥보드 혹은 탈부착 센서 적용</a:t>
            </a:r>
            <a:endParaRPr sz="1300" b="1">
              <a:solidFill>
                <a:srgbClr val="212121"/>
              </a:solidFill>
            </a:endParaRPr>
          </a:p>
        </p:txBody>
      </p:sp>
      <p:grpSp>
        <p:nvGrpSpPr>
          <p:cNvPr id="2130" name="Google Shape;2130;p52"/>
          <p:cNvGrpSpPr/>
          <p:nvPr/>
        </p:nvGrpSpPr>
        <p:grpSpPr>
          <a:xfrm>
            <a:off x="1813372" y="3035123"/>
            <a:ext cx="418092" cy="417010"/>
            <a:chOff x="-48629225" y="3938500"/>
            <a:chExt cx="299300" cy="298525"/>
          </a:xfrm>
        </p:grpSpPr>
        <p:sp>
          <p:nvSpPr>
            <p:cNvPr id="2131" name="Google Shape;2131;p52"/>
            <p:cNvSpPr/>
            <p:nvPr/>
          </p:nvSpPr>
          <p:spPr>
            <a:xfrm>
              <a:off x="-48629225" y="3938500"/>
              <a:ext cx="299300" cy="298525"/>
            </a:xfrm>
            <a:custGeom>
              <a:avLst/>
              <a:gdLst/>
              <a:ahLst/>
              <a:cxnLst/>
              <a:rect l="l" t="t" r="r" b="b"/>
              <a:pathLst>
                <a:path w="11972" h="11941" extrusionOk="0">
                  <a:moveTo>
                    <a:pt x="5955" y="2111"/>
                  </a:moveTo>
                  <a:cubicBezTo>
                    <a:pt x="8097" y="2111"/>
                    <a:pt x="9830" y="3844"/>
                    <a:pt x="9830" y="5986"/>
                  </a:cubicBezTo>
                  <a:cubicBezTo>
                    <a:pt x="9798" y="8129"/>
                    <a:pt x="8066" y="9830"/>
                    <a:pt x="5955" y="9830"/>
                  </a:cubicBezTo>
                  <a:cubicBezTo>
                    <a:pt x="3875" y="9830"/>
                    <a:pt x="2080" y="8129"/>
                    <a:pt x="2080" y="5986"/>
                  </a:cubicBezTo>
                  <a:cubicBezTo>
                    <a:pt x="2080" y="3844"/>
                    <a:pt x="3812" y="2111"/>
                    <a:pt x="5955" y="2111"/>
                  </a:cubicBezTo>
                  <a:close/>
                  <a:moveTo>
                    <a:pt x="5293" y="0"/>
                  </a:moveTo>
                  <a:cubicBezTo>
                    <a:pt x="5167" y="0"/>
                    <a:pt x="5041" y="63"/>
                    <a:pt x="4978" y="189"/>
                  </a:cubicBezTo>
                  <a:lnTo>
                    <a:pt x="4631" y="882"/>
                  </a:lnTo>
                  <a:cubicBezTo>
                    <a:pt x="4190" y="1009"/>
                    <a:pt x="3749" y="1166"/>
                    <a:pt x="3371" y="1418"/>
                  </a:cubicBezTo>
                  <a:lnTo>
                    <a:pt x="2615" y="1166"/>
                  </a:lnTo>
                  <a:cubicBezTo>
                    <a:pt x="2584" y="1158"/>
                    <a:pt x="2550" y="1154"/>
                    <a:pt x="2517" y="1154"/>
                  </a:cubicBezTo>
                  <a:cubicBezTo>
                    <a:pt x="2416" y="1154"/>
                    <a:pt x="2316" y="1190"/>
                    <a:pt x="2269" y="1261"/>
                  </a:cubicBezTo>
                  <a:lnTo>
                    <a:pt x="1260" y="2237"/>
                  </a:lnTo>
                  <a:cubicBezTo>
                    <a:pt x="1197" y="2300"/>
                    <a:pt x="1166" y="2458"/>
                    <a:pt x="1197" y="2584"/>
                  </a:cubicBezTo>
                  <a:lnTo>
                    <a:pt x="1418" y="3340"/>
                  </a:lnTo>
                  <a:cubicBezTo>
                    <a:pt x="1197" y="3718"/>
                    <a:pt x="1040" y="4159"/>
                    <a:pt x="914" y="4600"/>
                  </a:cubicBezTo>
                  <a:lnTo>
                    <a:pt x="221" y="4947"/>
                  </a:lnTo>
                  <a:cubicBezTo>
                    <a:pt x="95" y="5010"/>
                    <a:pt x="0" y="5136"/>
                    <a:pt x="0" y="5262"/>
                  </a:cubicBezTo>
                  <a:lnTo>
                    <a:pt x="0" y="6679"/>
                  </a:lnTo>
                  <a:cubicBezTo>
                    <a:pt x="0" y="6805"/>
                    <a:pt x="95" y="6931"/>
                    <a:pt x="221" y="6994"/>
                  </a:cubicBezTo>
                  <a:lnTo>
                    <a:pt x="914" y="7341"/>
                  </a:lnTo>
                  <a:cubicBezTo>
                    <a:pt x="1040" y="7782"/>
                    <a:pt x="1229" y="8223"/>
                    <a:pt x="1418" y="8601"/>
                  </a:cubicBezTo>
                  <a:lnTo>
                    <a:pt x="1197" y="9357"/>
                  </a:lnTo>
                  <a:cubicBezTo>
                    <a:pt x="1166" y="9483"/>
                    <a:pt x="1197" y="9641"/>
                    <a:pt x="1260" y="9704"/>
                  </a:cubicBezTo>
                  <a:lnTo>
                    <a:pt x="2269" y="10680"/>
                  </a:lnTo>
                  <a:cubicBezTo>
                    <a:pt x="2316" y="10751"/>
                    <a:pt x="2416" y="10787"/>
                    <a:pt x="2517" y="10787"/>
                  </a:cubicBezTo>
                  <a:cubicBezTo>
                    <a:pt x="2550" y="10787"/>
                    <a:pt x="2584" y="10783"/>
                    <a:pt x="2615" y="10775"/>
                  </a:cubicBezTo>
                  <a:lnTo>
                    <a:pt x="3371" y="10523"/>
                  </a:lnTo>
                  <a:cubicBezTo>
                    <a:pt x="3749" y="10775"/>
                    <a:pt x="4190" y="10933"/>
                    <a:pt x="4631" y="11059"/>
                  </a:cubicBezTo>
                  <a:lnTo>
                    <a:pt x="4978" y="11752"/>
                  </a:lnTo>
                  <a:cubicBezTo>
                    <a:pt x="5041" y="11878"/>
                    <a:pt x="5167" y="11941"/>
                    <a:pt x="5293" y="11941"/>
                  </a:cubicBezTo>
                  <a:lnTo>
                    <a:pt x="6711" y="11941"/>
                  </a:lnTo>
                  <a:cubicBezTo>
                    <a:pt x="6837" y="11941"/>
                    <a:pt x="6931" y="11878"/>
                    <a:pt x="7026" y="11752"/>
                  </a:cubicBezTo>
                  <a:lnTo>
                    <a:pt x="7372" y="11059"/>
                  </a:lnTo>
                  <a:cubicBezTo>
                    <a:pt x="7813" y="10933"/>
                    <a:pt x="8255" y="10775"/>
                    <a:pt x="8633" y="10523"/>
                  </a:cubicBezTo>
                  <a:lnTo>
                    <a:pt x="9389" y="10775"/>
                  </a:lnTo>
                  <a:cubicBezTo>
                    <a:pt x="9420" y="10783"/>
                    <a:pt x="9452" y="10787"/>
                    <a:pt x="9483" y="10787"/>
                  </a:cubicBezTo>
                  <a:cubicBezTo>
                    <a:pt x="9576" y="10787"/>
                    <a:pt x="9664" y="10751"/>
                    <a:pt x="9735" y="10680"/>
                  </a:cubicBezTo>
                  <a:lnTo>
                    <a:pt x="10712" y="9704"/>
                  </a:lnTo>
                  <a:cubicBezTo>
                    <a:pt x="10806" y="9641"/>
                    <a:pt x="10838" y="9483"/>
                    <a:pt x="10806" y="9357"/>
                  </a:cubicBezTo>
                  <a:lnTo>
                    <a:pt x="10554" y="8601"/>
                  </a:lnTo>
                  <a:cubicBezTo>
                    <a:pt x="10806" y="8223"/>
                    <a:pt x="10964" y="7782"/>
                    <a:pt x="11058" y="7341"/>
                  </a:cubicBezTo>
                  <a:lnTo>
                    <a:pt x="11783" y="6994"/>
                  </a:lnTo>
                  <a:cubicBezTo>
                    <a:pt x="11909" y="6931"/>
                    <a:pt x="11972" y="6805"/>
                    <a:pt x="11972" y="6679"/>
                  </a:cubicBezTo>
                  <a:lnTo>
                    <a:pt x="11972" y="5262"/>
                  </a:lnTo>
                  <a:cubicBezTo>
                    <a:pt x="11972" y="5136"/>
                    <a:pt x="11909" y="5041"/>
                    <a:pt x="11783" y="4947"/>
                  </a:cubicBezTo>
                  <a:lnTo>
                    <a:pt x="11058" y="4600"/>
                  </a:lnTo>
                  <a:cubicBezTo>
                    <a:pt x="10964" y="4159"/>
                    <a:pt x="10743" y="3718"/>
                    <a:pt x="10554" y="3340"/>
                  </a:cubicBezTo>
                  <a:lnTo>
                    <a:pt x="10806" y="2584"/>
                  </a:lnTo>
                  <a:cubicBezTo>
                    <a:pt x="10838" y="2458"/>
                    <a:pt x="10806" y="2300"/>
                    <a:pt x="10712" y="2237"/>
                  </a:cubicBezTo>
                  <a:lnTo>
                    <a:pt x="9735" y="1261"/>
                  </a:lnTo>
                  <a:cubicBezTo>
                    <a:pt x="9664" y="1190"/>
                    <a:pt x="9558" y="1154"/>
                    <a:pt x="9469" y="1154"/>
                  </a:cubicBezTo>
                  <a:cubicBezTo>
                    <a:pt x="9440" y="1154"/>
                    <a:pt x="9412" y="1158"/>
                    <a:pt x="9389" y="1166"/>
                  </a:cubicBezTo>
                  <a:lnTo>
                    <a:pt x="8633" y="1418"/>
                  </a:lnTo>
                  <a:cubicBezTo>
                    <a:pt x="8255" y="1166"/>
                    <a:pt x="7813" y="1009"/>
                    <a:pt x="7372" y="882"/>
                  </a:cubicBezTo>
                  <a:lnTo>
                    <a:pt x="7026" y="189"/>
                  </a:lnTo>
                  <a:cubicBezTo>
                    <a:pt x="6931" y="63"/>
                    <a:pt x="6837" y="0"/>
                    <a:pt x="6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2"/>
            <p:cNvSpPr/>
            <p:nvPr/>
          </p:nvSpPr>
          <p:spPr>
            <a:xfrm>
              <a:off x="-48496900" y="4119650"/>
              <a:ext cx="35450" cy="47275"/>
            </a:xfrm>
            <a:custGeom>
              <a:avLst/>
              <a:gdLst/>
              <a:ahLst/>
              <a:cxnLst/>
              <a:rect l="l" t="t" r="r" b="b"/>
              <a:pathLst>
                <a:path w="1418" h="1891" extrusionOk="0">
                  <a:moveTo>
                    <a:pt x="0" y="0"/>
                  </a:moveTo>
                  <a:lnTo>
                    <a:pt x="0" y="1796"/>
                  </a:lnTo>
                  <a:cubicBezTo>
                    <a:pt x="221" y="1828"/>
                    <a:pt x="473" y="1891"/>
                    <a:pt x="693" y="1891"/>
                  </a:cubicBezTo>
                  <a:cubicBezTo>
                    <a:pt x="945" y="1891"/>
                    <a:pt x="1166" y="1828"/>
                    <a:pt x="1418" y="1796"/>
                  </a:cubicBezTo>
                  <a:lnTo>
                    <a:pt x="1418" y="0"/>
                  </a:lnTo>
                  <a:cubicBezTo>
                    <a:pt x="1166" y="63"/>
                    <a:pt x="945" y="95"/>
                    <a:pt x="693" y="95"/>
                  </a:cubicBezTo>
                  <a:cubicBezTo>
                    <a:pt x="473" y="95"/>
                    <a:pt x="189" y="6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2"/>
            <p:cNvSpPr/>
            <p:nvPr/>
          </p:nvSpPr>
          <p:spPr>
            <a:xfrm>
              <a:off x="-48495325" y="4073175"/>
              <a:ext cx="29950" cy="31325"/>
            </a:xfrm>
            <a:custGeom>
              <a:avLst/>
              <a:gdLst/>
              <a:ahLst/>
              <a:cxnLst/>
              <a:rect l="l" t="t" r="r" b="b"/>
              <a:pathLst>
                <a:path w="1198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205" y="1214"/>
                    <a:pt x="410" y="1253"/>
                    <a:pt x="610" y="1253"/>
                  </a:cubicBezTo>
                  <a:cubicBezTo>
                    <a:pt x="811" y="1253"/>
                    <a:pt x="1008" y="1214"/>
                    <a:pt x="1197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2"/>
            <p:cNvSpPr/>
            <p:nvPr/>
          </p:nvSpPr>
          <p:spPr>
            <a:xfrm>
              <a:off x="-48559125" y="4009375"/>
              <a:ext cx="159900" cy="149675"/>
            </a:xfrm>
            <a:custGeom>
              <a:avLst/>
              <a:gdLst/>
              <a:ahLst/>
              <a:cxnLst/>
              <a:rect l="l" t="t" r="r" b="b"/>
              <a:pathLst>
                <a:path w="6396" h="5987" extrusionOk="0">
                  <a:moveTo>
                    <a:pt x="3151" y="1"/>
                  </a:moveTo>
                  <a:cubicBezTo>
                    <a:pt x="1418" y="1"/>
                    <a:pt x="0" y="1418"/>
                    <a:pt x="0" y="3151"/>
                  </a:cubicBezTo>
                  <a:cubicBezTo>
                    <a:pt x="0" y="4348"/>
                    <a:pt x="725" y="5420"/>
                    <a:pt x="1764" y="5987"/>
                  </a:cubicBezTo>
                  <a:lnTo>
                    <a:pt x="1764" y="3844"/>
                  </a:lnTo>
                  <a:cubicBezTo>
                    <a:pt x="1764" y="3687"/>
                    <a:pt x="2804" y="1734"/>
                    <a:pt x="2867" y="1608"/>
                  </a:cubicBezTo>
                  <a:cubicBezTo>
                    <a:pt x="2930" y="1482"/>
                    <a:pt x="3064" y="1418"/>
                    <a:pt x="3194" y="1418"/>
                  </a:cubicBezTo>
                  <a:cubicBezTo>
                    <a:pt x="3324" y="1418"/>
                    <a:pt x="3450" y="1482"/>
                    <a:pt x="3497" y="1608"/>
                  </a:cubicBezTo>
                  <a:cubicBezTo>
                    <a:pt x="3592" y="1734"/>
                    <a:pt x="4600" y="3718"/>
                    <a:pt x="4600" y="3844"/>
                  </a:cubicBezTo>
                  <a:lnTo>
                    <a:pt x="4600" y="5987"/>
                  </a:lnTo>
                  <a:cubicBezTo>
                    <a:pt x="5640" y="5451"/>
                    <a:pt x="6396" y="4411"/>
                    <a:pt x="6396" y="3151"/>
                  </a:cubicBezTo>
                  <a:cubicBezTo>
                    <a:pt x="6333" y="1418"/>
                    <a:pt x="4915" y="1"/>
                    <a:pt x="3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5" name="Google Shape;2135;p52"/>
          <p:cNvSpPr txBox="1">
            <a:spLocks noGrp="1"/>
          </p:cNvSpPr>
          <p:nvPr>
            <p:ph type="title" idx="5"/>
          </p:nvPr>
        </p:nvSpPr>
        <p:spPr>
          <a:xfrm flipH="1">
            <a:off x="3457350" y="3484650"/>
            <a:ext cx="22293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헬멧</a:t>
            </a:r>
            <a:endParaRPr/>
          </a:p>
        </p:txBody>
      </p:sp>
      <p:sp>
        <p:nvSpPr>
          <p:cNvPr id="2136" name="Google Shape;2136;p52"/>
          <p:cNvSpPr txBox="1">
            <a:spLocks noGrp="1"/>
          </p:cNvSpPr>
          <p:nvPr>
            <p:ph type="title" idx="6"/>
          </p:nvPr>
        </p:nvSpPr>
        <p:spPr>
          <a:xfrm flipH="1">
            <a:off x="3523613" y="3881875"/>
            <a:ext cx="2257500" cy="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212121"/>
                </a:solidFill>
              </a:rPr>
              <a:t>헬멧 법적 규정</a:t>
            </a:r>
            <a:endParaRPr sz="1300" b="1">
              <a:solidFill>
                <a:srgbClr val="21212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212121"/>
                </a:solidFill>
              </a:rPr>
              <a:t>헬멧 형식으로 제작</a:t>
            </a:r>
            <a:endParaRPr sz="1300" b="1">
              <a:solidFill>
                <a:srgbClr val="212121"/>
              </a:solidFill>
            </a:endParaRPr>
          </a:p>
        </p:txBody>
      </p:sp>
      <p:sp>
        <p:nvSpPr>
          <p:cNvPr id="2137" name="Google Shape;2137;p52"/>
          <p:cNvSpPr txBox="1">
            <a:spLocks noGrp="1"/>
          </p:cNvSpPr>
          <p:nvPr>
            <p:ph type="title" idx="7"/>
          </p:nvPr>
        </p:nvSpPr>
        <p:spPr>
          <a:xfrm flipH="1">
            <a:off x="6102175" y="3483697"/>
            <a:ext cx="2229300" cy="4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안전 대여소 마련</a:t>
            </a:r>
            <a:endParaRPr/>
          </a:p>
        </p:txBody>
      </p:sp>
      <p:sp>
        <p:nvSpPr>
          <p:cNvPr id="2138" name="Google Shape;2138;p52"/>
          <p:cNvSpPr txBox="1">
            <a:spLocks noGrp="1"/>
          </p:cNvSpPr>
          <p:nvPr>
            <p:ph type="title" idx="8"/>
          </p:nvPr>
        </p:nvSpPr>
        <p:spPr>
          <a:xfrm flipH="1">
            <a:off x="6186925" y="3834600"/>
            <a:ext cx="2059800" cy="5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212121"/>
                </a:solidFill>
              </a:rPr>
              <a:t>사업 규모 커짐에 따라</a:t>
            </a:r>
            <a:endParaRPr sz="1300" b="1">
              <a:solidFill>
                <a:srgbClr val="21212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212121"/>
                </a:solidFill>
              </a:rPr>
              <a:t>안전 장비 대여소 마련</a:t>
            </a:r>
            <a:endParaRPr sz="1300" b="1">
              <a:solidFill>
                <a:srgbClr val="21212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212121"/>
              </a:solidFill>
            </a:endParaRPr>
          </a:p>
        </p:txBody>
      </p:sp>
      <p:grpSp>
        <p:nvGrpSpPr>
          <p:cNvPr id="2139" name="Google Shape;2139;p52"/>
          <p:cNvGrpSpPr/>
          <p:nvPr/>
        </p:nvGrpSpPr>
        <p:grpSpPr>
          <a:xfrm>
            <a:off x="4355326" y="3026942"/>
            <a:ext cx="433349" cy="433349"/>
            <a:chOff x="-63250675" y="4110200"/>
            <a:chExt cx="317425" cy="317425"/>
          </a:xfrm>
        </p:grpSpPr>
        <p:sp>
          <p:nvSpPr>
            <p:cNvPr id="2140" name="Google Shape;2140;p52"/>
            <p:cNvSpPr/>
            <p:nvPr/>
          </p:nvSpPr>
          <p:spPr>
            <a:xfrm>
              <a:off x="-6300730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52"/>
            <p:cNvSpPr/>
            <p:nvPr/>
          </p:nvSpPr>
          <p:spPr>
            <a:xfrm>
              <a:off x="-63203425" y="4159025"/>
              <a:ext cx="222925" cy="222150"/>
            </a:xfrm>
            <a:custGeom>
              <a:avLst/>
              <a:gdLst/>
              <a:ahLst/>
              <a:cxnLst/>
              <a:rect l="l" t="t" r="r" b="b"/>
              <a:pathLst>
                <a:path w="8917" h="8886" extrusionOk="0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2"/>
            <p:cNvSpPr/>
            <p:nvPr/>
          </p:nvSpPr>
          <p:spPr>
            <a:xfrm>
              <a:off x="-63102600" y="4401625"/>
              <a:ext cx="20500" cy="26000"/>
            </a:xfrm>
            <a:custGeom>
              <a:avLst/>
              <a:gdLst/>
              <a:ahLst/>
              <a:cxnLst/>
              <a:rect l="l" t="t" r="r" b="b"/>
              <a:pathLst>
                <a:path w="820" h="1040" extrusionOk="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52"/>
            <p:cNvSpPr/>
            <p:nvPr/>
          </p:nvSpPr>
          <p:spPr>
            <a:xfrm>
              <a:off x="-63006525" y="4354350"/>
              <a:ext cx="29950" cy="29975"/>
            </a:xfrm>
            <a:custGeom>
              <a:avLst/>
              <a:gdLst/>
              <a:ahLst/>
              <a:cxnLst/>
              <a:rect l="l" t="t" r="r" b="b"/>
              <a:pathLst>
                <a:path w="1198" h="1199" extrusionOk="0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52"/>
            <p:cNvSpPr/>
            <p:nvPr/>
          </p:nvSpPr>
          <p:spPr>
            <a:xfrm>
              <a:off x="-62960825" y="4258275"/>
              <a:ext cx="27575" cy="20500"/>
            </a:xfrm>
            <a:custGeom>
              <a:avLst/>
              <a:gdLst/>
              <a:ahLst/>
              <a:cxnLst/>
              <a:rect l="l" t="t" r="r" b="b"/>
              <a:pathLst>
                <a:path w="1103" h="820" extrusionOk="0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2"/>
            <p:cNvSpPr/>
            <p:nvPr/>
          </p:nvSpPr>
          <p:spPr>
            <a:xfrm>
              <a:off x="-63250675" y="4259050"/>
              <a:ext cx="26800" cy="20500"/>
            </a:xfrm>
            <a:custGeom>
              <a:avLst/>
              <a:gdLst/>
              <a:ahLst/>
              <a:cxnLst/>
              <a:rect l="l" t="t" r="r" b="b"/>
              <a:pathLst>
                <a:path w="1072" h="820" extrusionOk="0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52"/>
            <p:cNvSpPr/>
            <p:nvPr/>
          </p:nvSpPr>
          <p:spPr>
            <a:xfrm>
              <a:off x="-63208950" y="4354350"/>
              <a:ext cx="29175" cy="29975"/>
            </a:xfrm>
            <a:custGeom>
              <a:avLst/>
              <a:gdLst/>
              <a:ahLst/>
              <a:cxnLst/>
              <a:rect l="l" t="t" r="r" b="b"/>
              <a:pathLst>
                <a:path w="1167" h="1199" extrusionOk="0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2"/>
            <p:cNvSpPr/>
            <p:nvPr/>
          </p:nvSpPr>
          <p:spPr>
            <a:xfrm>
              <a:off x="-6320815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2"/>
            <p:cNvSpPr/>
            <p:nvPr/>
          </p:nvSpPr>
          <p:spPr>
            <a:xfrm>
              <a:off x="-63102600" y="4110200"/>
              <a:ext cx="20500" cy="27600"/>
            </a:xfrm>
            <a:custGeom>
              <a:avLst/>
              <a:gdLst/>
              <a:ahLst/>
              <a:cxnLst/>
              <a:rect l="l" t="t" r="r" b="b"/>
              <a:pathLst>
                <a:path w="820" h="1104" extrusionOk="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9" name="Google Shape;2149;p52"/>
          <p:cNvGrpSpPr/>
          <p:nvPr/>
        </p:nvGrpSpPr>
        <p:grpSpPr>
          <a:xfrm>
            <a:off x="7000679" y="3028003"/>
            <a:ext cx="432291" cy="431233"/>
            <a:chOff x="-59029025" y="3711650"/>
            <a:chExt cx="316650" cy="315875"/>
          </a:xfrm>
        </p:grpSpPr>
        <p:sp>
          <p:nvSpPr>
            <p:cNvPr id="2150" name="Google Shape;2150;p52"/>
            <p:cNvSpPr/>
            <p:nvPr/>
          </p:nvSpPr>
          <p:spPr>
            <a:xfrm>
              <a:off x="-59029025" y="371245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1229" y="0"/>
                  </a:moveTo>
                  <a:cubicBezTo>
                    <a:pt x="568" y="0"/>
                    <a:pt x="1" y="568"/>
                    <a:pt x="1" y="1229"/>
                  </a:cubicBezTo>
                  <a:cubicBezTo>
                    <a:pt x="1" y="1891"/>
                    <a:pt x="568" y="2458"/>
                    <a:pt x="1229" y="2458"/>
                  </a:cubicBezTo>
                  <a:cubicBezTo>
                    <a:pt x="1419" y="2458"/>
                    <a:pt x="1576" y="2426"/>
                    <a:pt x="1734" y="2332"/>
                  </a:cubicBezTo>
                  <a:lnTo>
                    <a:pt x="2206" y="2804"/>
                  </a:lnTo>
                  <a:cubicBezTo>
                    <a:pt x="2458" y="2489"/>
                    <a:pt x="2584" y="2426"/>
                    <a:pt x="2805" y="2206"/>
                  </a:cubicBezTo>
                  <a:lnTo>
                    <a:pt x="2332" y="1733"/>
                  </a:lnTo>
                  <a:cubicBezTo>
                    <a:pt x="2427" y="1576"/>
                    <a:pt x="2458" y="1387"/>
                    <a:pt x="2458" y="1229"/>
                  </a:cubicBezTo>
                  <a:cubicBezTo>
                    <a:pt x="2458" y="568"/>
                    <a:pt x="1923" y="0"/>
                    <a:pt x="1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2"/>
            <p:cNvSpPr/>
            <p:nvPr/>
          </p:nvSpPr>
          <p:spPr>
            <a:xfrm>
              <a:off x="-58782500" y="3958175"/>
              <a:ext cx="70125" cy="69350"/>
            </a:xfrm>
            <a:custGeom>
              <a:avLst/>
              <a:gdLst/>
              <a:ahLst/>
              <a:cxnLst/>
              <a:rect l="l" t="t" r="r" b="b"/>
              <a:pathLst>
                <a:path w="2805" h="2774" extrusionOk="0">
                  <a:moveTo>
                    <a:pt x="599" y="1"/>
                  </a:moveTo>
                  <a:cubicBezTo>
                    <a:pt x="379" y="222"/>
                    <a:pt x="316" y="316"/>
                    <a:pt x="1" y="568"/>
                  </a:cubicBezTo>
                  <a:lnTo>
                    <a:pt x="473" y="1041"/>
                  </a:lnTo>
                  <a:cubicBezTo>
                    <a:pt x="379" y="1198"/>
                    <a:pt x="347" y="1387"/>
                    <a:pt x="347" y="1576"/>
                  </a:cubicBezTo>
                  <a:cubicBezTo>
                    <a:pt x="347" y="2238"/>
                    <a:pt x="914" y="2773"/>
                    <a:pt x="1576" y="2773"/>
                  </a:cubicBezTo>
                  <a:cubicBezTo>
                    <a:pt x="2238" y="2773"/>
                    <a:pt x="2805" y="2238"/>
                    <a:pt x="2805" y="1576"/>
                  </a:cubicBezTo>
                  <a:cubicBezTo>
                    <a:pt x="2805" y="883"/>
                    <a:pt x="2238" y="348"/>
                    <a:pt x="1576" y="348"/>
                  </a:cubicBezTo>
                  <a:cubicBezTo>
                    <a:pt x="1387" y="348"/>
                    <a:pt x="1230" y="379"/>
                    <a:pt x="1072" y="474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52"/>
            <p:cNvSpPr/>
            <p:nvPr/>
          </p:nvSpPr>
          <p:spPr>
            <a:xfrm>
              <a:off x="-58782500" y="371165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1576" y="1"/>
                  </a:moveTo>
                  <a:cubicBezTo>
                    <a:pt x="914" y="1"/>
                    <a:pt x="347" y="568"/>
                    <a:pt x="347" y="1230"/>
                  </a:cubicBezTo>
                  <a:cubicBezTo>
                    <a:pt x="347" y="1419"/>
                    <a:pt x="379" y="1576"/>
                    <a:pt x="473" y="1734"/>
                  </a:cubicBezTo>
                  <a:lnTo>
                    <a:pt x="1" y="2206"/>
                  </a:lnTo>
                  <a:cubicBezTo>
                    <a:pt x="284" y="2458"/>
                    <a:pt x="347" y="2521"/>
                    <a:pt x="599" y="2805"/>
                  </a:cubicBezTo>
                  <a:lnTo>
                    <a:pt x="1072" y="2332"/>
                  </a:lnTo>
                  <a:cubicBezTo>
                    <a:pt x="1230" y="2395"/>
                    <a:pt x="1419" y="2458"/>
                    <a:pt x="1576" y="2458"/>
                  </a:cubicBezTo>
                  <a:cubicBezTo>
                    <a:pt x="2238" y="2458"/>
                    <a:pt x="2805" y="1891"/>
                    <a:pt x="2805" y="1230"/>
                  </a:cubicBezTo>
                  <a:cubicBezTo>
                    <a:pt x="2805" y="568"/>
                    <a:pt x="2238" y="1"/>
                    <a:pt x="1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2"/>
            <p:cNvSpPr/>
            <p:nvPr/>
          </p:nvSpPr>
          <p:spPr>
            <a:xfrm>
              <a:off x="-58911650" y="3880200"/>
              <a:ext cx="79550" cy="30750"/>
            </a:xfrm>
            <a:custGeom>
              <a:avLst/>
              <a:gdLst/>
              <a:ahLst/>
              <a:cxnLst/>
              <a:rect l="l" t="t" r="r" b="b"/>
              <a:pathLst>
                <a:path w="3182" h="1230" extrusionOk="0">
                  <a:moveTo>
                    <a:pt x="1607" y="1"/>
                  </a:moveTo>
                  <a:cubicBezTo>
                    <a:pt x="819" y="1"/>
                    <a:pt x="189" y="505"/>
                    <a:pt x="0" y="1230"/>
                  </a:cubicBezTo>
                  <a:lnTo>
                    <a:pt x="3182" y="1230"/>
                  </a:lnTo>
                  <a:cubicBezTo>
                    <a:pt x="3025" y="537"/>
                    <a:pt x="2394" y="1"/>
                    <a:pt x="1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52"/>
            <p:cNvSpPr/>
            <p:nvPr/>
          </p:nvSpPr>
          <p:spPr>
            <a:xfrm>
              <a:off x="-58891975" y="3818000"/>
              <a:ext cx="41775" cy="41750"/>
            </a:xfrm>
            <a:custGeom>
              <a:avLst/>
              <a:gdLst/>
              <a:ahLst/>
              <a:cxnLst/>
              <a:rect l="l" t="t" r="r" b="b"/>
              <a:pathLst>
                <a:path w="1671" h="1670" extrusionOk="0">
                  <a:moveTo>
                    <a:pt x="851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92"/>
                    <a:pt x="379" y="1670"/>
                    <a:pt x="851" y="1670"/>
                  </a:cubicBezTo>
                  <a:cubicBezTo>
                    <a:pt x="1292" y="1670"/>
                    <a:pt x="1670" y="1292"/>
                    <a:pt x="1670" y="819"/>
                  </a:cubicBezTo>
                  <a:cubicBezTo>
                    <a:pt x="1670" y="378"/>
                    <a:pt x="1292" y="0"/>
                    <a:pt x="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2"/>
            <p:cNvSpPr/>
            <p:nvPr/>
          </p:nvSpPr>
          <p:spPr>
            <a:xfrm>
              <a:off x="-58983325" y="3755775"/>
              <a:ext cx="227625" cy="226850"/>
            </a:xfrm>
            <a:custGeom>
              <a:avLst/>
              <a:gdLst/>
              <a:ahLst/>
              <a:cxnLst/>
              <a:rect l="l" t="t" r="r" b="b"/>
              <a:pathLst>
                <a:path w="9105" h="9074" extrusionOk="0">
                  <a:moveTo>
                    <a:pt x="4537" y="1701"/>
                  </a:moveTo>
                  <a:cubicBezTo>
                    <a:pt x="5419" y="1701"/>
                    <a:pt x="6175" y="2458"/>
                    <a:pt x="6175" y="3371"/>
                  </a:cubicBezTo>
                  <a:cubicBezTo>
                    <a:pt x="6175" y="3781"/>
                    <a:pt x="6018" y="4190"/>
                    <a:pt x="5702" y="4505"/>
                  </a:cubicBezTo>
                  <a:cubicBezTo>
                    <a:pt x="6459" y="4946"/>
                    <a:pt x="6994" y="5734"/>
                    <a:pt x="6994" y="6679"/>
                  </a:cubicBezTo>
                  <a:cubicBezTo>
                    <a:pt x="6963" y="6868"/>
                    <a:pt x="6805" y="7057"/>
                    <a:pt x="6585" y="7057"/>
                  </a:cubicBezTo>
                  <a:lnTo>
                    <a:pt x="2426" y="7057"/>
                  </a:lnTo>
                  <a:cubicBezTo>
                    <a:pt x="2205" y="7057"/>
                    <a:pt x="2048" y="6868"/>
                    <a:pt x="2048" y="6679"/>
                  </a:cubicBezTo>
                  <a:cubicBezTo>
                    <a:pt x="2048" y="5734"/>
                    <a:pt x="2552" y="4946"/>
                    <a:pt x="3340" y="4505"/>
                  </a:cubicBezTo>
                  <a:cubicBezTo>
                    <a:pt x="3056" y="4190"/>
                    <a:pt x="2867" y="3781"/>
                    <a:pt x="2867" y="3371"/>
                  </a:cubicBezTo>
                  <a:cubicBezTo>
                    <a:pt x="2867" y="2458"/>
                    <a:pt x="3623" y="1701"/>
                    <a:pt x="4537" y="1701"/>
                  </a:cubicBezTo>
                  <a:close/>
                  <a:moveTo>
                    <a:pt x="4537" y="0"/>
                  </a:moveTo>
                  <a:cubicBezTo>
                    <a:pt x="2016" y="0"/>
                    <a:pt x="0" y="2048"/>
                    <a:pt x="0" y="4537"/>
                  </a:cubicBezTo>
                  <a:cubicBezTo>
                    <a:pt x="0" y="7057"/>
                    <a:pt x="2048" y="9074"/>
                    <a:pt x="4537" y="9074"/>
                  </a:cubicBezTo>
                  <a:cubicBezTo>
                    <a:pt x="7057" y="9074"/>
                    <a:pt x="9042" y="7026"/>
                    <a:pt x="9042" y="4537"/>
                  </a:cubicBezTo>
                  <a:cubicBezTo>
                    <a:pt x="9105" y="2017"/>
                    <a:pt x="7057" y="0"/>
                    <a:pt x="4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2"/>
            <p:cNvSpPr/>
            <p:nvPr/>
          </p:nvSpPr>
          <p:spPr>
            <a:xfrm>
              <a:off x="-59029025" y="3956600"/>
              <a:ext cx="70900" cy="70925"/>
            </a:xfrm>
            <a:custGeom>
              <a:avLst/>
              <a:gdLst/>
              <a:ahLst/>
              <a:cxnLst/>
              <a:rect l="l" t="t" r="r" b="b"/>
              <a:pathLst>
                <a:path w="2836" h="2837" extrusionOk="0">
                  <a:moveTo>
                    <a:pt x="2269" y="1"/>
                  </a:moveTo>
                  <a:lnTo>
                    <a:pt x="1734" y="537"/>
                  </a:lnTo>
                  <a:cubicBezTo>
                    <a:pt x="1576" y="442"/>
                    <a:pt x="1387" y="411"/>
                    <a:pt x="1229" y="411"/>
                  </a:cubicBezTo>
                  <a:cubicBezTo>
                    <a:pt x="568" y="411"/>
                    <a:pt x="1" y="946"/>
                    <a:pt x="1" y="1639"/>
                  </a:cubicBezTo>
                  <a:cubicBezTo>
                    <a:pt x="1" y="2301"/>
                    <a:pt x="568" y="2836"/>
                    <a:pt x="1229" y="2836"/>
                  </a:cubicBezTo>
                  <a:cubicBezTo>
                    <a:pt x="1891" y="2836"/>
                    <a:pt x="2458" y="2301"/>
                    <a:pt x="2458" y="1639"/>
                  </a:cubicBezTo>
                  <a:cubicBezTo>
                    <a:pt x="2458" y="1419"/>
                    <a:pt x="2427" y="1261"/>
                    <a:pt x="2332" y="1104"/>
                  </a:cubicBezTo>
                  <a:lnTo>
                    <a:pt x="2836" y="600"/>
                  </a:lnTo>
                  <a:cubicBezTo>
                    <a:pt x="2584" y="379"/>
                    <a:pt x="2490" y="285"/>
                    <a:pt x="2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7" name="Google Shape;2157;p52"/>
          <p:cNvSpPr/>
          <p:nvPr/>
        </p:nvSpPr>
        <p:spPr>
          <a:xfrm>
            <a:off x="1014750" y="1345375"/>
            <a:ext cx="7415700" cy="1336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어플 안정성 확립 후 추가 사업 확보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53"/>
          <p:cNvSpPr/>
          <p:nvPr/>
        </p:nvSpPr>
        <p:spPr>
          <a:xfrm>
            <a:off x="6182949" y="1485000"/>
            <a:ext cx="2227500" cy="217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3" name="Google Shape;2163;p53"/>
          <p:cNvSpPr txBox="1">
            <a:spLocks noGrp="1"/>
          </p:cNvSpPr>
          <p:nvPr>
            <p:ph type="title"/>
          </p:nvPr>
        </p:nvSpPr>
        <p:spPr>
          <a:xfrm flipH="1">
            <a:off x="1419275" y="1778675"/>
            <a:ext cx="4506000" cy="13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사회적 기대 효과 및 미래 목표</a:t>
            </a:r>
            <a:endParaRPr/>
          </a:p>
        </p:txBody>
      </p:sp>
      <p:sp>
        <p:nvSpPr>
          <p:cNvPr id="2164" name="Google Shape;2164;p53"/>
          <p:cNvSpPr txBox="1">
            <a:spLocks noGrp="1"/>
          </p:cNvSpPr>
          <p:nvPr>
            <p:ph type="title" idx="2"/>
          </p:nvPr>
        </p:nvSpPr>
        <p:spPr>
          <a:xfrm flipH="1">
            <a:off x="5964999" y="1446675"/>
            <a:ext cx="2663400" cy="20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p54"/>
          <p:cNvSpPr txBox="1">
            <a:spLocks noGrp="1"/>
          </p:cNvSpPr>
          <p:nvPr>
            <p:ph type="title" idx="7"/>
          </p:nvPr>
        </p:nvSpPr>
        <p:spPr>
          <a:xfrm flipH="1">
            <a:off x="987150" y="378991"/>
            <a:ext cx="74433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기대효과</a:t>
            </a:r>
            <a:endParaRPr/>
          </a:p>
        </p:txBody>
      </p:sp>
      <p:sp>
        <p:nvSpPr>
          <p:cNvPr id="2170" name="Google Shape;2170;p54"/>
          <p:cNvSpPr txBox="1">
            <a:spLocks noGrp="1"/>
          </p:cNvSpPr>
          <p:nvPr>
            <p:ph type="title"/>
          </p:nvPr>
        </p:nvSpPr>
        <p:spPr>
          <a:xfrm flipH="1">
            <a:off x="395800" y="3275800"/>
            <a:ext cx="2717700" cy="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사고 위험성 최소화</a:t>
            </a:r>
            <a:endParaRPr/>
          </a:p>
        </p:txBody>
      </p:sp>
      <p:sp>
        <p:nvSpPr>
          <p:cNvPr id="2171" name="Google Shape;2171;p54"/>
          <p:cNvSpPr txBox="1">
            <a:spLocks noGrp="1"/>
          </p:cNvSpPr>
          <p:nvPr>
            <p:ph type="title" idx="2"/>
          </p:nvPr>
        </p:nvSpPr>
        <p:spPr>
          <a:xfrm flipH="1">
            <a:off x="476900" y="3708050"/>
            <a:ext cx="27504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212121"/>
                </a:solidFill>
              </a:rPr>
              <a:t>- 적외선 센서, 초음파 센서이용</a:t>
            </a:r>
            <a:endParaRPr sz="1300" b="1">
              <a:solidFill>
                <a:srgbClr val="21212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212121"/>
                </a:solidFill>
              </a:rPr>
              <a:t>-&gt; 야간 운행 중 사고 위험성 감소</a:t>
            </a:r>
            <a:endParaRPr sz="1300" b="1">
              <a:solidFill>
                <a:srgbClr val="21212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21212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212121"/>
                </a:solidFill>
              </a:rPr>
              <a:t>-후방 충돌과 관련된 교통사고 감소</a:t>
            </a:r>
            <a:endParaRPr sz="1300" b="1">
              <a:solidFill>
                <a:srgbClr val="21212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2" name="Google Shape;2172;p54"/>
          <p:cNvSpPr txBox="1">
            <a:spLocks noGrp="1"/>
          </p:cNvSpPr>
          <p:nvPr>
            <p:ph type="title" idx="3"/>
          </p:nvPr>
        </p:nvSpPr>
        <p:spPr>
          <a:xfrm flipH="1">
            <a:off x="3534300" y="3275800"/>
            <a:ext cx="2092200" cy="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교통질서 확립</a:t>
            </a:r>
            <a:endParaRPr/>
          </a:p>
        </p:txBody>
      </p:sp>
      <p:sp>
        <p:nvSpPr>
          <p:cNvPr id="2173" name="Google Shape;2173;p54"/>
          <p:cNvSpPr txBox="1">
            <a:spLocks noGrp="1"/>
          </p:cNvSpPr>
          <p:nvPr>
            <p:ph type="title" idx="4"/>
          </p:nvPr>
        </p:nvSpPr>
        <p:spPr>
          <a:xfrm flipH="1">
            <a:off x="3534186" y="3708062"/>
            <a:ext cx="20922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212121"/>
                </a:solidFill>
              </a:rPr>
              <a:t>후방확인 시간 단축</a:t>
            </a:r>
            <a:endParaRPr sz="1300" b="1">
              <a:solidFill>
                <a:srgbClr val="21212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4" name="Google Shape;2174;p54"/>
          <p:cNvSpPr txBox="1">
            <a:spLocks noGrp="1"/>
          </p:cNvSpPr>
          <p:nvPr>
            <p:ph type="title" idx="5"/>
          </p:nvPr>
        </p:nvSpPr>
        <p:spPr>
          <a:xfrm flipH="1">
            <a:off x="6187875" y="3275800"/>
            <a:ext cx="2397900" cy="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새로운 서비스 창출</a:t>
            </a:r>
            <a:endParaRPr/>
          </a:p>
        </p:txBody>
      </p:sp>
      <p:pic>
        <p:nvPicPr>
          <p:cNvPr id="2175" name="Google Shape;2175;p54"/>
          <p:cNvPicPr preferRelativeResize="0"/>
          <p:nvPr/>
        </p:nvPicPr>
        <p:blipFill rotWithShape="1">
          <a:blip r:embed="rId3">
            <a:alphaModFix/>
          </a:blip>
          <a:srcRect l="20167" r="20167"/>
          <a:stretch/>
        </p:blipFill>
        <p:spPr>
          <a:xfrm>
            <a:off x="962800" y="1561794"/>
            <a:ext cx="1583700" cy="1560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76" name="Google Shape;2176;p54"/>
          <p:cNvSpPr txBox="1">
            <a:spLocks noGrp="1"/>
          </p:cNvSpPr>
          <p:nvPr>
            <p:ph type="title" idx="6"/>
          </p:nvPr>
        </p:nvSpPr>
        <p:spPr>
          <a:xfrm flipH="1">
            <a:off x="6340200" y="3700461"/>
            <a:ext cx="20922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기존 모빌리티 외에 부가 제품을 이용하여 새로운 가치인</a:t>
            </a:r>
            <a:r>
              <a:rPr lang="en" sz="1300" b="1">
                <a:solidFill>
                  <a:srgbClr val="212121"/>
                </a:solidFill>
              </a:rPr>
              <a:t> 안전성을 얻음.</a:t>
            </a:r>
            <a:endParaRPr sz="1300" b="1">
              <a:solidFill>
                <a:srgbClr val="212121"/>
              </a:solidFill>
            </a:endParaRPr>
          </a:p>
        </p:txBody>
      </p:sp>
      <p:pic>
        <p:nvPicPr>
          <p:cNvPr id="2177" name="Google Shape;2177;p54"/>
          <p:cNvPicPr preferRelativeResize="0"/>
          <p:nvPr/>
        </p:nvPicPr>
        <p:blipFill rotWithShape="1">
          <a:blip r:embed="rId4">
            <a:alphaModFix/>
          </a:blip>
          <a:srcRect l="504" r="514"/>
          <a:stretch/>
        </p:blipFill>
        <p:spPr>
          <a:xfrm>
            <a:off x="6614306" y="1561794"/>
            <a:ext cx="1544400" cy="1560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78" name="Google Shape;2178;p54"/>
          <p:cNvPicPr preferRelativeResize="0"/>
          <p:nvPr/>
        </p:nvPicPr>
        <p:blipFill rotWithShape="1">
          <a:blip r:embed="rId5">
            <a:alphaModFix/>
          </a:blip>
          <a:srcRect t="7778" b="7769"/>
          <a:stretch/>
        </p:blipFill>
        <p:spPr>
          <a:xfrm>
            <a:off x="3825951" y="1552044"/>
            <a:ext cx="1544400" cy="15798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179" name="Google Shape;2179;p54"/>
          <p:cNvGrpSpPr/>
          <p:nvPr/>
        </p:nvGrpSpPr>
        <p:grpSpPr>
          <a:xfrm>
            <a:off x="352197" y="321601"/>
            <a:ext cx="675024" cy="247978"/>
            <a:chOff x="571942" y="402375"/>
            <a:chExt cx="571376" cy="209795"/>
          </a:xfrm>
        </p:grpSpPr>
        <p:sp>
          <p:nvSpPr>
            <p:cNvPr id="2180" name="Google Shape;2180;p54"/>
            <p:cNvSpPr/>
            <p:nvPr/>
          </p:nvSpPr>
          <p:spPr>
            <a:xfrm>
              <a:off x="571942" y="402375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54"/>
            <p:cNvSpPr/>
            <p:nvPr/>
          </p:nvSpPr>
          <p:spPr>
            <a:xfrm>
              <a:off x="737601" y="402375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54"/>
            <p:cNvSpPr/>
            <p:nvPr/>
          </p:nvSpPr>
          <p:spPr>
            <a:xfrm>
              <a:off x="903260" y="402375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4"/>
            <p:cNvSpPr/>
            <p:nvPr/>
          </p:nvSpPr>
          <p:spPr>
            <a:xfrm>
              <a:off x="1068919" y="402375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54"/>
            <p:cNvSpPr/>
            <p:nvPr/>
          </p:nvSpPr>
          <p:spPr>
            <a:xfrm>
              <a:off x="571942" y="535970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54"/>
            <p:cNvSpPr/>
            <p:nvPr/>
          </p:nvSpPr>
          <p:spPr>
            <a:xfrm>
              <a:off x="737601" y="535970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54"/>
            <p:cNvSpPr/>
            <p:nvPr/>
          </p:nvSpPr>
          <p:spPr>
            <a:xfrm>
              <a:off x="903260" y="535970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54"/>
            <p:cNvSpPr/>
            <p:nvPr/>
          </p:nvSpPr>
          <p:spPr>
            <a:xfrm>
              <a:off x="1068919" y="535970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8" name="Google Shape;2188;p54"/>
          <p:cNvGrpSpPr/>
          <p:nvPr/>
        </p:nvGrpSpPr>
        <p:grpSpPr>
          <a:xfrm>
            <a:off x="1449497" y="321601"/>
            <a:ext cx="675024" cy="247978"/>
            <a:chOff x="571942" y="402375"/>
            <a:chExt cx="571376" cy="209795"/>
          </a:xfrm>
        </p:grpSpPr>
        <p:sp>
          <p:nvSpPr>
            <p:cNvPr id="2189" name="Google Shape;2189;p54"/>
            <p:cNvSpPr/>
            <p:nvPr/>
          </p:nvSpPr>
          <p:spPr>
            <a:xfrm>
              <a:off x="571942" y="402375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54"/>
            <p:cNvSpPr/>
            <p:nvPr/>
          </p:nvSpPr>
          <p:spPr>
            <a:xfrm>
              <a:off x="737601" y="402375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54"/>
            <p:cNvSpPr/>
            <p:nvPr/>
          </p:nvSpPr>
          <p:spPr>
            <a:xfrm>
              <a:off x="903260" y="402375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54"/>
            <p:cNvSpPr/>
            <p:nvPr/>
          </p:nvSpPr>
          <p:spPr>
            <a:xfrm>
              <a:off x="1068919" y="402375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54"/>
            <p:cNvSpPr/>
            <p:nvPr/>
          </p:nvSpPr>
          <p:spPr>
            <a:xfrm>
              <a:off x="571942" y="535970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54"/>
            <p:cNvSpPr/>
            <p:nvPr/>
          </p:nvSpPr>
          <p:spPr>
            <a:xfrm>
              <a:off x="737601" y="535970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54"/>
            <p:cNvSpPr/>
            <p:nvPr/>
          </p:nvSpPr>
          <p:spPr>
            <a:xfrm>
              <a:off x="903260" y="535970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54"/>
            <p:cNvSpPr/>
            <p:nvPr/>
          </p:nvSpPr>
          <p:spPr>
            <a:xfrm>
              <a:off x="1068919" y="535970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55"/>
          <p:cNvSpPr txBox="1">
            <a:spLocks noGrp="1"/>
          </p:cNvSpPr>
          <p:nvPr>
            <p:ph type="title" idx="2"/>
          </p:nvPr>
        </p:nvSpPr>
        <p:spPr>
          <a:xfrm flipH="1">
            <a:off x="728203" y="3707975"/>
            <a:ext cx="20922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심각한 사회경제적 피해를 주고 있어 전 세계적으로 주된 공중보건문제의 하나</a:t>
            </a:r>
            <a:endParaRPr b="1">
              <a:solidFill>
                <a:srgbClr val="212121"/>
              </a:solidFill>
            </a:endParaRPr>
          </a:p>
        </p:txBody>
      </p:sp>
      <p:sp>
        <p:nvSpPr>
          <p:cNvPr id="2202" name="Google Shape;2202;p55"/>
          <p:cNvSpPr txBox="1">
            <a:spLocks noGrp="1"/>
          </p:cNvSpPr>
          <p:nvPr>
            <p:ph type="title" idx="4"/>
          </p:nvPr>
        </p:nvSpPr>
        <p:spPr>
          <a:xfrm flipH="1">
            <a:off x="3534186" y="3708062"/>
            <a:ext cx="20922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모빌리티를 이용하는 국민을 대상으로 교통안전교육 프로그램을 실시하여</a:t>
            </a:r>
            <a:endParaRPr sz="1050" b="1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안전불안증 해소</a:t>
            </a:r>
            <a:endParaRPr sz="1050" b="1">
              <a:solidFill>
                <a:srgbClr val="21212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212121"/>
              </a:solidFill>
            </a:endParaRPr>
          </a:p>
        </p:txBody>
      </p:sp>
      <p:sp>
        <p:nvSpPr>
          <p:cNvPr id="2203" name="Google Shape;2203;p55"/>
          <p:cNvSpPr txBox="1">
            <a:spLocks noGrp="1"/>
          </p:cNvSpPr>
          <p:nvPr>
            <p:ph type="title" idx="5"/>
          </p:nvPr>
        </p:nvSpPr>
        <p:spPr>
          <a:xfrm flipH="1">
            <a:off x="6340200" y="3275800"/>
            <a:ext cx="2092200" cy="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교통사고 방지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4" name="Google Shape;2204;p55"/>
          <p:cNvSpPr txBox="1">
            <a:spLocks noGrp="1"/>
          </p:cNvSpPr>
          <p:nvPr>
            <p:ph type="title" idx="6"/>
          </p:nvPr>
        </p:nvSpPr>
        <p:spPr>
          <a:xfrm flipH="1">
            <a:off x="6340200" y="3708061"/>
            <a:ext cx="20922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교통사고 발생률을 줄일 수 있는 제품 개발이 저희의 목표이자 이상향.</a:t>
            </a:r>
            <a:endParaRPr b="1">
              <a:solidFill>
                <a:srgbClr val="212121"/>
              </a:solidFill>
            </a:endParaRPr>
          </a:p>
        </p:txBody>
      </p:sp>
      <p:sp>
        <p:nvSpPr>
          <p:cNvPr id="2205" name="Google Shape;2205;p55"/>
          <p:cNvSpPr txBox="1">
            <a:spLocks noGrp="1"/>
          </p:cNvSpPr>
          <p:nvPr>
            <p:ph type="title" idx="7"/>
          </p:nvPr>
        </p:nvSpPr>
        <p:spPr>
          <a:xfrm flipH="1">
            <a:off x="987150" y="378991"/>
            <a:ext cx="74433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미래 목표</a:t>
            </a:r>
            <a:endParaRPr/>
          </a:p>
        </p:txBody>
      </p:sp>
      <p:pic>
        <p:nvPicPr>
          <p:cNvPr id="2206" name="Google Shape;220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200" y="1125800"/>
            <a:ext cx="1662950" cy="215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7" name="Google Shape;220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3775" y="1781725"/>
            <a:ext cx="2765050" cy="158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8" name="Google Shape;220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5450" y="1292316"/>
            <a:ext cx="2449711" cy="2047209"/>
          </a:xfrm>
          <a:prstGeom prst="rect">
            <a:avLst/>
          </a:prstGeom>
          <a:noFill/>
          <a:ln>
            <a:noFill/>
          </a:ln>
        </p:spPr>
      </p:pic>
      <p:sp>
        <p:nvSpPr>
          <p:cNvPr id="2209" name="Google Shape;2209;p55"/>
          <p:cNvSpPr txBox="1"/>
          <p:nvPr/>
        </p:nvSpPr>
        <p:spPr>
          <a:xfrm flipH="1">
            <a:off x="728188" y="3287188"/>
            <a:ext cx="22293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국민 안전</a:t>
            </a:r>
            <a:endParaRPr sz="20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10" name="Google Shape;2210;p55"/>
          <p:cNvSpPr txBox="1"/>
          <p:nvPr/>
        </p:nvSpPr>
        <p:spPr>
          <a:xfrm flipH="1">
            <a:off x="3483825" y="3287200"/>
            <a:ext cx="29898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교통사고 안전교육</a:t>
            </a:r>
            <a:endParaRPr sz="20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211" name="Google Shape;2211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3138" y="1292335"/>
            <a:ext cx="6911325" cy="302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56"/>
          <p:cNvSpPr txBox="1">
            <a:spLocks noGrp="1"/>
          </p:cNvSpPr>
          <p:nvPr>
            <p:ph type="ctrTitle"/>
          </p:nvPr>
        </p:nvSpPr>
        <p:spPr>
          <a:xfrm>
            <a:off x="1815300" y="1685273"/>
            <a:ext cx="55134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57"/>
          <p:cNvSpPr txBox="1">
            <a:spLocks noGrp="1"/>
          </p:cNvSpPr>
          <p:nvPr>
            <p:ph type="title" idx="3"/>
          </p:nvPr>
        </p:nvSpPr>
        <p:spPr>
          <a:xfrm flipH="1">
            <a:off x="3104275" y="1854900"/>
            <a:ext cx="27042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Q&amp;A</a:t>
            </a:r>
            <a:endParaRPr sz="8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33"/>
          <p:cNvSpPr/>
          <p:nvPr/>
        </p:nvSpPr>
        <p:spPr>
          <a:xfrm>
            <a:off x="693975" y="1485000"/>
            <a:ext cx="2227500" cy="217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7" name="Google Shape;1847;p33"/>
          <p:cNvSpPr txBox="1">
            <a:spLocks noGrp="1"/>
          </p:cNvSpPr>
          <p:nvPr>
            <p:ph type="title"/>
          </p:nvPr>
        </p:nvSpPr>
        <p:spPr>
          <a:xfrm>
            <a:off x="3179150" y="1924025"/>
            <a:ext cx="4218900" cy="13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경상남도의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지역사회 문제</a:t>
            </a:r>
            <a:endParaRPr/>
          </a:p>
        </p:txBody>
      </p:sp>
      <p:sp>
        <p:nvSpPr>
          <p:cNvPr id="1848" name="Google Shape;1848;p33"/>
          <p:cNvSpPr txBox="1">
            <a:spLocks noGrp="1"/>
          </p:cNvSpPr>
          <p:nvPr>
            <p:ph type="title" idx="2"/>
          </p:nvPr>
        </p:nvSpPr>
        <p:spPr>
          <a:xfrm>
            <a:off x="476025" y="1439625"/>
            <a:ext cx="2663400" cy="20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34"/>
          <p:cNvSpPr txBox="1">
            <a:spLocks noGrp="1"/>
          </p:cNvSpPr>
          <p:nvPr>
            <p:ph type="title" idx="3"/>
          </p:nvPr>
        </p:nvSpPr>
        <p:spPr>
          <a:xfrm flipH="1">
            <a:off x="987150" y="378991"/>
            <a:ext cx="74433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경상남도 지역사회 문제</a:t>
            </a:r>
            <a:endParaRPr/>
          </a:p>
        </p:txBody>
      </p:sp>
      <p:grpSp>
        <p:nvGrpSpPr>
          <p:cNvPr id="1854" name="Google Shape;1854;p34"/>
          <p:cNvGrpSpPr/>
          <p:nvPr/>
        </p:nvGrpSpPr>
        <p:grpSpPr>
          <a:xfrm rot="2120665">
            <a:off x="806012" y="-112309"/>
            <a:ext cx="385166" cy="357746"/>
            <a:chOff x="2797467" y="161118"/>
            <a:chExt cx="1396959" cy="1297507"/>
          </a:xfrm>
        </p:grpSpPr>
        <p:sp>
          <p:nvSpPr>
            <p:cNvPr id="1855" name="Google Shape;1855;p34"/>
            <p:cNvSpPr/>
            <p:nvPr/>
          </p:nvSpPr>
          <p:spPr>
            <a:xfrm>
              <a:off x="2797467" y="161118"/>
              <a:ext cx="256200" cy="262500"/>
            </a:xfrm>
            <a:prstGeom prst="ellipse">
              <a:avLst/>
            </a:prstGeom>
            <a:solidFill>
              <a:srgbClr val="2970B1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4"/>
            <p:cNvSpPr/>
            <p:nvPr/>
          </p:nvSpPr>
          <p:spPr>
            <a:xfrm>
              <a:off x="3367846" y="161118"/>
              <a:ext cx="256200" cy="262500"/>
            </a:xfrm>
            <a:prstGeom prst="ellipse">
              <a:avLst/>
            </a:prstGeom>
            <a:solidFill>
              <a:srgbClr val="2970B1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4"/>
            <p:cNvSpPr/>
            <p:nvPr/>
          </p:nvSpPr>
          <p:spPr>
            <a:xfrm>
              <a:off x="3938226" y="161118"/>
              <a:ext cx="256200" cy="262500"/>
            </a:xfrm>
            <a:prstGeom prst="ellipse">
              <a:avLst/>
            </a:prstGeom>
            <a:solidFill>
              <a:srgbClr val="2970B1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4"/>
            <p:cNvSpPr/>
            <p:nvPr/>
          </p:nvSpPr>
          <p:spPr>
            <a:xfrm>
              <a:off x="2797467" y="678550"/>
              <a:ext cx="256200" cy="262500"/>
            </a:xfrm>
            <a:prstGeom prst="ellipse">
              <a:avLst/>
            </a:prstGeom>
            <a:solidFill>
              <a:srgbClr val="2970B1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4"/>
            <p:cNvSpPr/>
            <p:nvPr/>
          </p:nvSpPr>
          <p:spPr>
            <a:xfrm>
              <a:off x="3367821" y="678550"/>
              <a:ext cx="256200" cy="262500"/>
            </a:xfrm>
            <a:prstGeom prst="ellipse">
              <a:avLst/>
            </a:prstGeom>
            <a:solidFill>
              <a:srgbClr val="2970B1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4"/>
            <p:cNvSpPr/>
            <p:nvPr/>
          </p:nvSpPr>
          <p:spPr>
            <a:xfrm>
              <a:off x="3938201" y="678550"/>
              <a:ext cx="256200" cy="262500"/>
            </a:xfrm>
            <a:prstGeom prst="ellipse">
              <a:avLst/>
            </a:prstGeom>
            <a:solidFill>
              <a:srgbClr val="2970B1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4"/>
            <p:cNvSpPr/>
            <p:nvPr/>
          </p:nvSpPr>
          <p:spPr>
            <a:xfrm>
              <a:off x="2797467" y="1196125"/>
              <a:ext cx="256200" cy="262500"/>
            </a:xfrm>
            <a:prstGeom prst="ellipse">
              <a:avLst/>
            </a:prstGeom>
            <a:solidFill>
              <a:srgbClr val="2970B1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4"/>
            <p:cNvSpPr/>
            <p:nvPr/>
          </p:nvSpPr>
          <p:spPr>
            <a:xfrm>
              <a:off x="3367821" y="1196125"/>
              <a:ext cx="256200" cy="262500"/>
            </a:xfrm>
            <a:prstGeom prst="ellipse">
              <a:avLst/>
            </a:prstGeom>
            <a:solidFill>
              <a:srgbClr val="2970B1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4"/>
            <p:cNvSpPr/>
            <p:nvPr/>
          </p:nvSpPr>
          <p:spPr>
            <a:xfrm>
              <a:off x="3938201" y="1196125"/>
              <a:ext cx="256200" cy="262500"/>
            </a:xfrm>
            <a:prstGeom prst="ellipse">
              <a:avLst/>
            </a:prstGeom>
            <a:solidFill>
              <a:srgbClr val="2970B1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4" name="Google Shape;1864;p34"/>
          <p:cNvSpPr/>
          <p:nvPr/>
        </p:nvSpPr>
        <p:spPr>
          <a:xfrm>
            <a:off x="640350" y="1535400"/>
            <a:ext cx="2147400" cy="719400"/>
          </a:xfrm>
          <a:prstGeom prst="roundRect">
            <a:avLst>
              <a:gd name="adj" fmla="val 50000"/>
            </a:avLst>
          </a:prstGeom>
          <a:solidFill>
            <a:srgbClr val="B6D7A8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길거리 쓰레기통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부족</a:t>
            </a:r>
            <a:endParaRPr b="1"/>
          </a:p>
        </p:txBody>
      </p:sp>
      <p:sp>
        <p:nvSpPr>
          <p:cNvPr id="1865" name="Google Shape;1865;p34"/>
          <p:cNvSpPr/>
          <p:nvPr/>
        </p:nvSpPr>
        <p:spPr>
          <a:xfrm>
            <a:off x="3245275" y="1147650"/>
            <a:ext cx="2147400" cy="719400"/>
          </a:xfrm>
          <a:prstGeom prst="roundRect">
            <a:avLst>
              <a:gd name="adj" fmla="val 50000"/>
            </a:avLst>
          </a:prstGeom>
          <a:solidFill>
            <a:srgbClr val="B6D7A8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수도권 중심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서비스 개발</a:t>
            </a:r>
            <a:endParaRPr b="1"/>
          </a:p>
        </p:txBody>
      </p:sp>
      <p:sp>
        <p:nvSpPr>
          <p:cNvPr id="1866" name="Google Shape;1866;p34"/>
          <p:cNvSpPr/>
          <p:nvPr/>
        </p:nvSpPr>
        <p:spPr>
          <a:xfrm>
            <a:off x="568300" y="2787750"/>
            <a:ext cx="2147400" cy="719400"/>
          </a:xfrm>
          <a:prstGeom prst="roundRect">
            <a:avLst>
              <a:gd name="adj" fmla="val 50000"/>
            </a:avLst>
          </a:prstGeom>
          <a:solidFill>
            <a:srgbClr val="B6D7A8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청년층 부족</a:t>
            </a:r>
            <a:endParaRPr b="1"/>
          </a:p>
        </p:txBody>
      </p:sp>
      <p:sp>
        <p:nvSpPr>
          <p:cNvPr id="1867" name="Google Shape;1867;p34"/>
          <p:cNvSpPr/>
          <p:nvPr/>
        </p:nvSpPr>
        <p:spPr>
          <a:xfrm>
            <a:off x="5972625" y="1546025"/>
            <a:ext cx="2147400" cy="719400"/>
          </a:xfrm>
          <a:prstGeom prst="roundRect">
            <a:avLst>
              <a:gd name="adj" fmla="val 50000"/>
            </a:avLst>
          </a:prstGeom>
          <a:solidFill>
            <a:srgbClr val="B6D7A8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신호등 부족</a:t>
            </a:r>
            <a:endParaRPr b="1"/>
          </a:p>
        </p:txBody>
      </p:sp>
      <p:sp>
        <p:nvSpPr>
          <p:cNvPr id="1868" name="Google Shape;1868;p34"/>
          <p:cNvSpPr/>
          <p:nvPr/>
        </p:nvSpPr>
        <p:spPr>
          <a:xfrm>
            <a:off x="6175000" y="2787750"/>
            <a:ext cx="2147400" cy="719400"/>
          </a:xfrm>
          <a:prstGeom prst="roundRect">
            <a:avLst>
              <a:gd name="adj" fmla="val 50000"/>
            </a:avLst>
          </a:prstGeom>
          <a:solidFill>
            <a:srgbClr val="B6D7A8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버스 배차 정보의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부정확함</a:t>
            </a:r>
            <a:endParaRPr b="1"/>
          </a:p>
        </p:txBody>
      </p:sp>
      <p:sp>
        <p:nvSpPr>
          <p:cNvPr id="1869" name="Google Shape;1869;p34"/>
          <p:cNvSpPr/>
          <p:nvPr/>
        </p:nvSpPr>
        <p:spPr>
          <a:xfrm>
            <a:off x="4557575" y="3825850"/>
            <a:ext cx="2147400" cy="719400"/>
          </a:xfrm>
          <a:prstGeom prst="roundRect">
            <a:avLst>
              <a:gd name="adj" fmla="val 50000"/>
            </a:avLst>
          </a:prstGeom>
          <a:solidFill>
            <a:srgbClr val="B6D7A8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주변 건물의 노화</a:t>
            </a:r>
            <a:endParaRPr b="1"/>
          </a:p>
        </p:txBody>
      </p:sp>
      <p:sp>
        <p:nvSpPr>
          <p:cNvPr id="1870" name="Google Shape;1870;p34"/>
          <p:cNvSpPr/>
          <p:nvPr/>
        </p:nvSpPr>
        <p:spPr>
          <a:xfrm>
            <a:off x="2059025" y="3825850"/>
            <a:ext cx="2147400" cy="719400"/>
          </a:xfrm>
          <a:prstGeom prst="roundRect">
            <a:avLst>
              <a:gd name="adj" fmla="val 50000"/>
            </a:avLst>
          </a:prstGeom>
          <a:solidFill>
            <a:srgbClr val="B6D7A8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빈번한 전동킥보드 사고</a:t>
            </a:r>
            <a:endParaRPr b="1"/>
          </a:p>
        </p:txBody>
      </p:sp>
      <p:cxnSp>
        <p:nvCxnSpPr>
          <p:cNvPr id="1871" name="Google Shape;1871;p34"/>
          <p:cNvCxnSpPr>
            <a:stCxn id="1865" idx="2"/>
            <a:endCxn id="1872" idx="0"/>
          </p:cNvCxnSpPr>
          <p:nvPr/>
        </p:nvCxnSpPr>
        <p:spPr>
          <a:xfrm>
            <a:off x="4318975" y="1867050"/>
            <a:ext cx="0" cy="510300"/>
          </a:xfrm>
          <a:prstGeom prst="straightConnector1">
            <a:avLst/>
          </a:prstGeom>
          <a:noFill/>
          <a:ln w="9525" cap="flat" cmpd="sng">
            <a:solidFill>
              <a:srgbClr val="21212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3" name="Google Shape;1873;p34"/>
          <p:cNvCxnSpPr>
            <a:stCxn id="1870" idx="0"/>
          </p:cNvCxnSpPr>
          <p:nvPr/>
        </p:nvCxnSpPr>
        <p:spPr>
          <a:xfrm rot="10800000" flipH="1">
            <a:off x="3132725" y="3155350"/>
            <a:ext cx="627600" cy="670500"/>
          </a:xfrm>
          <a:prstGeom prst="straightConnector1">
            <a:avLst/>
          </a:prstGeom>
          <a:noFill/>
          <a:ln w="9525" cap="flat" cmpd="sng">
            <a:solidFill>
              <a:srgbClr val="21212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4" name="Google Shape;1874;p34"/>
          <p:cNvCxnSpPr>
            <a:stCxn id="1869" idx="0"/>
          </p:cNvCxnSpPr>
          <p:nvPr/>
        </p:nvCxnSpPr>
        <p:spPr>
          <a:xfrm rot="10800000">
            <a:off x="4869875" y="3169750"/>
            <a:ext cx="761400" cy="656100"/>
          </a:xfrm>
          <a:prstGeom prst="straightConnector1">
            <a:avLst/>
          </a:prstGeom>
          <a:noFill/>
          <a:ln w="9525" cap="flat" cmpd="sng">
            <a:solidFill>
              <a:srgbClr val="21212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5" name="Google Shape;1875;p34"/>
          <p:cNvCxnSpPr/>
          <p:nvPr/>
        </p:nvCxnSpPr>
        <p:spPr>
          <a:xfrm>
            <a:off x="2737425" y="2060275"/>
            <a:ext cx="511500" cy="540300"/>
          </a:xfrm>
          <a:prstGeom prst="straightConnector1">
            <a:avLst/>
          </a:prstGeom>
          <a:noFill/>
          <a:ln w="9525" cap="flat" cmpd="sng">
            <a:solidFill>
              <a:srgbClr val="21212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6" name="Google Shape;1876;p34"/>
          <p:cNvCxnSpPr>
            <a:stCxn id="1866" idx="3"/>
          </p:cNvCxnSpPr>
          <p:nvPr/>
        </p:nvCxnSpPr>
        <p:spPr>
          <a:xfrm rot="10800000" flipH="1">
            <a:off x="2715700" y="2939250"/>
            <a:ext cx="461100" cy="208200"/>
          </a:xfrm>
          <a:prstGeom prst="straightConnector1">
            <a:avLst/>
          </a:prstGeom>
          <a:noFill/>
          <a:ln w="9525" cap="flat" cmpd="sng">
            <a:solidFill>
              <a:srgbClr val="21212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7" name="Google Shape;1877;p34"/>
          <p:cNvCxnSpPr/>
          <p:nvPr/>
        </p:nvCxnSpPr>
        <p:spPr>
          <a:xfrm flipH="1">
            <a:off x="5366875" y="2103500"/>
            <a:ext cx="662700" cy="461100"/>
          </a:xfrm>
          <a:prstGeom prst="straightConnector1">
            <a:avLst/>
          </a:prstGeom>
          <a:noFill/>
          <a:ln w="9525" cap="flat" cmpd="sng">
            <a:solidFill>
              <a:srgbClr val="21212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8" name="Google Shape;1878;p34"/>
          <p:cNvCxnSpPr>
            <a:stCxn id="1868" idx="1"/>
          </p:cNvCxnSpPr>
          <p:nvPr/>
        </p:nvCxnSpPr>
        <p:spPr>
          <a:xfrm rot="10800000">
            <a:off x="5424400" y="2968050"/>
            <a:ext cx="750600" cy="179400"/>
          </a:xfrm>
          <a:prstGeom prst="straightConnector1">
            <a:avLst/>
          </a:prstGeom>
          <a:noFill/>
          <a:ln w="9525" cap="flat" cmpd="sng">
            <a:solidFill>
              <a:srgbClr val="21212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2" name="Google Shape;1872;p34"/>
          <p:cNvSpPr/>
          <p:nvPr/>
        </p:nvSpPr>
        <p:spPr>
          <a:xfrm>
            <a:off x="3061975" y="2377250"/>
            <a:ext cx="2514000" cy="8283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경상남도 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지역사회 문제</a:t>
            </a:r>
            <a:endParaRPr sz="18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35"/>
          <p:cNvSpPr txBox="1">
            <a:spLocks noGrp="1"/>
          </p:cNvSpPr>
          <p:nvPr>
            <p:ph type="title"/>
          </p:nvPr>
        </p:nvSpPr>
        <p:spPr>
          <a:xfrm>
            <a:off x="1250100" y="1797750"/>
            <a:ext cx="6357000" cy="13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/>
              <a:t>빈번하게 발생하는 </a:t>
            </a:r>
            <a:endParaRPr sz="35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dk1"/>
                </a:solidFill>
              </a:rPr>
              <a:t>전동킥보드 사고</a:t>
            </a:r>
            <a:endParaRPr sz="35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36"/>
          <p:cNvSpPr txBox="1">
            <a:spLocks noGrp="1"/>
          </p:cNvSpPr>
          <p:nvPr>
            <p:ph type="title"/>
          </p:nvPr>
        </p:nvSpPr>
        <p:spPr>
          <a:xfrm flipH="1">
            <a:off x="987150" y="378991"/>
            <a:ext cx="74433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전동킥보드 사고 선택 이유</a:t>
            </a:r>
            <a:endParaRPr/>
          </a:p>
        </p:txBody>
      </p:sp>
      <p:sp>
        <p:nvSpPr>
          <p:cNvPr id="1889" name="Google Shape;1889;p36"/>
          <p:cNvSpPr txBox="1"/>
          <p:nvPr/>
        </p:nvSpPr>
        <p:spPr>
          <a:xfrm>
            <a:off x="860925" y="1105800"/>
            <a:ext cx="3549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212121"/>
                </a:solidFill>
                <a:latin typeface="IBM Plex Sans"/>
                <a:ea typeface="IBM Plex Sans"/>
                <a:cs typeface="IBM Plex Sans"/>
                <a:sym typeface="IBM Plex Sans"/>
              </a:rPr>
              <a:t>차대 전동킥보드 사고 건수</a:t>
            </a:r>
            <a:endParaRPr sz="1900" b="1">
              <a:solidFill>
                <a:srgbClr val="21212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890" name="Google Shape;18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300" y="2359525"/>
            <a:ext cx="3732575" cy="25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1" name="Google Shape;1891;p36"/>
          <p:cNvPicPr preferRelativeResize="0"/>
          <p:nvPr/>
        </p:nvPicPr>
        <p:blipFill rotWithShape="1">
          <a:blip r:embed="rId4">
            <a:alphaModFix/>
          </a:blip>
          <a:srcRect t="24862" r="2305"/>
          <a:stretch/>
        </p:blipFill>
        <p:spPr>
          <a:xfrm>
            <a:off x="122250" y="1592600"/>
            <a:ext cx="4264650" cy="57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Google Shape;1892;p36"/>
          <p:cNvSpPr txBox="1"/>
          <p:nvPr/>
        </p:nvSpPr>
        <p:spPr>
          <a:xfrm>
            <a:off x="5090025" y="1659100"/>
            <a:ext cx="3637800" cy="29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전동킥보드 사용자 증가와 함께 </a:t>
            </a:r>
            <a:endParaRPr sz="1500" b="1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사고 건수도 증가</a:t>
            </a:r>
            <a:endParaRPr sz="1500" b="1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도로 주행 시 안전한지를 따져볼 수 있는 기준이 없음</a:t>
            </a:r>
            <a:endParaRPr sz="1500" b="1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500" b="1">
                <a:latin typeface="Roboto Slab"/>
                <a:ea typeface="Roboto Slab"/>
                <a:cs typeface="Roboto Slab"/>
                <a:sym typeface="Roboto Slab"/>
              </a:rPr>
              <a:t>일반 차량은 방향지시등이 없으면      단속 대상 </a:t>
            </a:r>
            <a:endParaRPr sz="1500" b="1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lang="en" sz="1500" b="1">
                <a:latin typeface="Roboto Slab"/>
                <a:ea typeface="Roboto Slab"/>
                <a:cs typeface="Roboto Slab"/>
                <a:sym typeface="Roboto Slab"/>
              </a:rPr>
              <a:t>But, 전동킥보드는 일반 차량과 같은 단속 기준 명확하지 않음</a:t>
            </a:r>
            <a:endParaRPr sz="1500" b="1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grpSp>
        <p:nvGrpSpPr>
          <p:cNvPr id="1893" name="Google Shape;1893;p36"/>
          <p:cNvGrpSpPr/>
          <p:nvPr/>
        </p:nvGrpSpPr>
        <p:grpSpPr>
          <a:xfrm>
            <a:off x="4842920" y="1826050"/>
            <a:ext cx="235106" cy="222713"/>
            <a:chOff x="-38542250" y="3220175"/>
            <a:chExt cx="341525" cy="318525"/>
          </a:xfrm>
        </p:grpSpPr>
        <p:sp>
          <p:nvSpPr>
            <p:cNvPr id="1894" name="Google Shape;1894;p36"/>
            <p:cNvSpPr/>
            <p:nvPr/>
          </p:nvSpPr>
          <p:spPr>
            <a:xfrm>
              <a:off x="-38542250" y="3440725"/>
              <a:ext cx="101750" cy="97975"/>
            </a:xfrm>
            <a:custGeom>
              <a:avLst/>
              <a:gdLst/>
              <a:ahLst/>
              <a:cxnLst/>
              <a:rect l="l" t="t" r="r" b="b"/>
              <a:pathLst>
                <a:path w="4070" h="3919" extrusionOk="0">
                  <a:moveTo>
                    <a:pt x="1455" y="0"/>
                  </a:moveTo>
                  <a:lnTo>
                    <a:pt x="1013" y="2489"/>
                  </a:lnTo>
                  <a:lnTo>
                    <a:pt x="289" y="3214"/>
                  </a:lnTo>
                  <a:cubicBezTo>
                    <a:pt x="1" y="3502"/>
                    <a:pt x="280" y="3919"/>
                    <a:pt x="597" y="3919"/>
                  </a:cubicBezTo>
                  <a:cubicBezTo>
                    <a:pt x="695" y="3919"/>
                    <a:pt x="798" y="3878"/>
                    <a:pt x="887" y="3781"/>
                  </a:cubicBezTo>
                  <a:lnTo>
                    <a:pt x="1612" y="3088"/>
                  </a:lnTo>
                  <a:lnTo>
                    <a:pt x="4069" y="2647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6"/>
            <p:cNvSpPr/>
            <p:nvPr/>
          </p:nvSpPr>
          <p:spPr>
            <a:xfrm>
              <a:off x="-38494875" y="3354075"/>
              <a:ext cx="141800" cy="141025"/>
            </a:xfrm>
            <a:custGeom>
              <a:avLst/>
              <a:gdLst/>
              <a:ahLst/>
              <a:cxnLst/>
              <a:rect l="l" t="t" r="r" b="b"/>
              <a:pathLst>
                <a:path w="5672" h="5641" extrusionOk="0">
                  <a:moveTo>
                    <a:pt x="2742" y="1"/>
                  </a:moveTo>
                  <a:lnTo>
                    <a:pt x="1" y="2710"/>
                  </a:lnTo>
                  <a:lnTo>
                    <a:pt x="2931" y="5640"/>
                  </a:lnTo>
                  <a:lnTo>
                    <a:pt x="5671" y="2899"/>
                  </a:lnTo>
                  <a:lnTo>
                    <a:pt x="274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6"/>
            <p:cNvSpPr/>
            <p:nvPr/>
          </p:nvSpPr>
          <p:spPr>
            <a:xfrm>
              <a:off x="-38432050" y="3220175"/>
              <a:ext cx="231325" cy="192225"/>
            </a:xfrm>
            <a:custGeom>
              <a:avLst/>
              <a:gdLst/>
              <a:ahLst/>
              <a:cxnLst/>
              <a:rect l="l" t="t" r="r" b="b"/>
              <a:pathLst>
                <a:path w="9253" h="7689" extrusionOk="0">
                  <a:moveTo>
                    <a:pt x="3442" y="1"/>
                  </a:moveTo>
                  <a:cubicBezTo>
                    <a:pt x="3127" y="1"/>
                    <a:pt x="2812" y="127"/>
                    <a:pt x="2591" y="379"/>
                  </a:cubicBezTo>
                  <a:lnTo>
                    <a:pt x="292" y="2647"/>
                  </a:lnTo>
                  <a:cubicBezTo>
                    <a:pt x="1" y="2962"/>
                    <a:pt x="287" y="3370"/>
                    <a:pt x="607" y="3370"/>
                  </a:cubicBezTo>
                  <a:cubicBezTo>
                    <a:pt x="704" y="3370"/>
                    <a:pt x="803" y="3333"/>
                    <a:pt x="890" y="3246"/>
                  </a:cubicBezTo>
                  <a:lnTo>
                    <a:pt x="3190" y="946"/>
                  </a:lnTo>
                  <a:cubicBezTo>
                    <a:pt x="3269" y="867"/>
                    <a:pt x="3371" y="828"/>
                    <a:pt x="3474" y="828"/>
                  </a:cubicBezTo>
                  <a:cubicBezTo>
                    <a:pt x="3576" y="828"/>
                    <a:pt x="3678" y="867"/>
                    <a:pt x="3757" y="946"/>
                  </a:cubicBezTo>
                  <a:lnTo>
                    <a:pt x="4198" y="1387"/>
                  </a:lnTo>
                  <a:lnTo>
                    <a:pt x="827" y="4758"/>
                  </a:lnTo>
                  <a:lnTo>
                    <a:pt x="3726" y="7688"/>
                  </a:lnTo>
                  <a:lnTo>
                    <a:pt x="7821" y="3593"/>
                  </a:lnTo>
                  <a:cubicBezTo>
                    <a:pt x="9253" y="2161"/>
                    <a:pt x="8028" y="43"/>
                    <a:pt x="6392" y="43"/>
                  </a:cubicBezTo>
                  <a:cubicBezTo>
                    <a:pt x="5868" y="43"/>
                    <a:pt x="5301" y="261"/>
                    <a:pt x="4765" y="789"/>
                  </a:cubicBezTo>
                  <a:cubicBezTo>
                    <a:pt x="4324" y="379"/>
                    <a:pt x="4041" y="1"/>
                    <a:pt x="344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7" name="Google Shape;1897;p36"/>
          <p:cNvGrpSpPr/>
          <p:nvPr/>
        </p:nvGrpSpPr>
        <p:grpSpPr>
          <a:xfrm>
            <a:off x="4842920" y="2588050"/>
            <a:ext cx="235106" cy="222713"/>
            <a:chOff x="-38542250" y="3220175"/>
            <a:chExt cx="341525" cy="318525"/>
          </a:xfrm>
        </p:grpSpPr>
        <p:sp>
          <p:nvSpPr>
            <p:cNvPr id="1898" name="Google Shape;1898;p36"/>
            <p:cNvSpPr/>
            <p:nvPr/>
          </p:nvSpPr>
          <p:spPr>
            <a:xfrm>
              <a:off x="-38542250" y="3440725"/>
              <a:ext cx="101750" cy="97975"/>
            </a:xfrm>
            <a:custGeom>
              <a:avLst/>
              <a:gdLst/>
              <a:ahLst/>
              <a:cxnLst/>
              <a:rect l="l" t="t" r="r" b="b"/>
              <a:pathLst>
                <a:path w="4070" h="3919" extrusionOk="0">
                  <a:moveTo>
                    <a:pt x="1455" y="0"/>
                  </a:moveTo>
                  <a:lnTo>
                    <a:pt x="1013" y="2489"/>
                  </a:lnTo>
                  <a:lnTo>
                    <a:pt x="289" y="3214"/>
                  </a:lnTo>
                  <a:cubicBezTo>
                    <a:pt x="1" y="3502"/>
                    <a:pt x="280" y="3919"/>
                    <a:pt x="597" y="3919"/>
                  </a:cubicBezTo>
                  <a:cubicBezTo>
                    <a:pt x="695" y="3919"/>
                    <a:pt x="798" y="3878"/>
                    <a:pt x="887" y="3781"/>
                  </a:cubicBezTo>
                  <a:lnTo>
                    <a:pt x="1612" y="3088"/>
                  </a:lnTo>
                  <a:lnTo>
                    <a:pt x="4069" y="2647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6"/>
            <p:cNvSpPr/>
            <p:nvPr/>
          </p:nvSpPr>
          <p:spPr>
            <a:xfrm>
              <a:off x="-38494875" y="3354075"/>
              <a:ext cx="141800" cy="141025"/>
            </a:xfrm>
            <a:custGeom>
              <a:avLst/>
              <a:gdLst/>
              <a:ahLst/>
              <a:cxnLst/>
              <a:rect l="l" t="t" r="r" b="b"/>
              <a:pathLst>
                <a:path w="5672" h="5641" extrusionOk="0">
                  <a:moveTo>
                    <a:pt x="2742" y="1"/>
                  </a:moveTo>
                  <a:lnTo>
                    <a:pt x="1" y="2710"/>
                  </a:lnTo>
                  <a:lnTo>
                    <a:pt x="2931" y="5640"/>
                  </a:lnTo>
                  <a:lnTo>
                    <a:pt x="5671" y="2899"/>
                  </a:lnTo>
                  <a:lnTo>
                    <a:pt x="274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6"/>
            <p:cNvSpPr/>
            <p:nvPr/>
          </p:nvSpPr>
          <p:spPr>
            <a:xfrm>
              <a:off x="-38432050" y="3220175"/>
              <a:ext cx="231325" cy="192225"/>
            </a:xfrm>
            <a:custGeom>
              <a:avLst/>
              <a:gdLst/>
              <a:ahLst/>
              <a:cxnLst/>
              <a:rect l="l" t="t" r="r" b="b"/>
              <a:pathLst>
                <a:path w="9253" h="7689" extrusionOk="0">
                  <a:moveTo>
                    <a:pt x="3442" y="1"/>
                  </a:moveTo>
                  <a:cubicBezTo>
                    <a:pt x="3127" y="1"/>
                    <a:pt x="2812" y="127"/>
                    <a:pt x="2591" y="379"/>
                  </a:cubicBezTo>
                  <a:lnTo>
                    <a:pt x="292" y="2647"/>
                  </a:lnTo>
                  <a:cubicBezTo>
                    <a:pt x="1" y="2962"/>
                    <a:pt x="287" y="3370"/>
                    <a:pt x="607" y="3370"/>
                  </a:cubicBezTo>
                  <a:cubicBezTo>
                    <a:pt x="704" y="3370"/>
                    <a:pt x="803" y="3333"/>
                    <a:pt x="890" y="3246"/>
                  </a:cubicBezTo>
                  <a:lnTo>
                    <a:pt x="3190" y="946"/>
                  </a:lnTo>
                  <a:cubicBezTo>
                    <a:pt x="3269" y="867"/>
                    <a:pt x="3371" y="828"/>
                    <a:pt x="3474" y="828"/>
                  </a:cubicBezTo>
                  <a:cubicBezTo>
                    <a:pt x="3576" y="828"/>
                    <a:pt x="3678" y="867"/>
                    <a:pt x="3757" y="946"/>
                  </a:cubicBezTo>
                  <a:lnTo>
                    <a:pt x="4198" y="1387"/>
                  </a:lnTo>
                  <a:lnTo>
                    <a:pt x="827" y="4758"/>
                  </a:lnTo>
                  <a:lnTo>
                    <a:pt x="3726" y="7688"/>
                  </a:lnTo>
                  <a:lnTo>
                    <a:pt x="7821" y="3593"/>
                  </a:lnTo>
                  <a:cubicBezTo>
                    <a:pt x="9253" y="2161"/>
                    <a:pt x="8028" y="43"/>
                    <a:pt x="6392" y="43"/>
                  </a:cubicBezTo>
                  <a:cubicBezTo>
                    <a:pt x="5868" y="43"/>
                    <a:pt x="5301" y="261"/>
                    <a:pt x="4765" y="789"/>
                  </a:cubicBezTo>
                  <a:cubicBezTo>
                    <a:pt x="4324" y="379"/>
                    <a:pt x="4041" y="1"/>
                    <a:pt x="344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1" name="Google Shape;1901;p36"/>
          <p:cNvSpPr/>
          <p:nvPr/>
        </p:nvSpPr>
        <p:spPr>
          <a:xfrm rot="5400000">
            <a:off x="6609139" y="3648388"/>
            <a:ext cx="274074" cy="252448"/>
          </a:xfrm>
          <a:custGeom>
            <a:avLst/>
            <a:gdLst/>
            <a:ahLst/>
            <a:cxnLst/>
            <a:rect l="l" t="t" r="r" b="b"/>
            <a:pathLst>
              <a:path w="2432" h="2677" extrusionOk="0">
                <a:moveTo>
                  <a:pt x="801" y="1"/>
                </a:moveTo>
                <a:lnTo>
                  <a:pt x="1205" y="751"/>
                </a:lnTo>
                <a:lnTo>
                  <a:pt x="1" y="751"/>
                </a:lnTo>
                <a:lnTo>
                  <a:pt x="1" y="1927"/>
                </a:lnTo>
                <a:lnTo>
                  <a:pt x="1205" y="1927"/>
                </a:lnTo>
                <a:lnTo>
                  <a:pt x="801" y="2677"/>
                </a:lnTo>
                <a:lnTo>
                  <a:pt x="2431" y="1335"/>
                </a:lnTo>
                <a:lnTo>
                  <a:pt x="801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37"/>
          <p:cNvSpPr txBox="1">
            <a:spLocks noGrp="1"/>
          </p:cNvSpPr>
          <p:nvPr>
            <p:ph type="title" idx="7"/>
          </p:nvPr>
        </p:nvSpPr>
        <p:spPr>
          <a:xfrm flipH="1">
            <a:off x="424950" y="379000"/>
            <a:ext cx="80055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전동킥보드 사고가 자주 발생하는 이유는?</a:t>
            </a:r>
            <a:endParaRPr/>
          </a:p>
        </p:txBody>
      </p:sp>
      <p:sp>
        <p:nvSpPr>
          <p:cNvPr id="1907" name="Google Shape;1907;p37"/>
          <p:cNvSpPr txBox="1">
            <a:spLocks noGrp="1"/>
          </p:cNvSpPr>
          <p:nvPr>
            <p:ph type="title"/>
          </p:nvPr>
        </p:nvSpPr>
        <p:spPr>
          <a:xfrm flipH="1">
            <a:off x="728200" y="3275800"/>
            <a:ext cx="2092200" cy="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안전 장치의 부족</a:t>
            </a:r>
            <a:endParaRPr/>
          </a:p>
        </p:txBody>
      </p:sp>
      <p:sp>
        <p:nvSpPr>
          <p:cNvPr id="1908" name="Google Shape;1908;p37"/>
          <p:cNvSpPr txBox="1">
            <a:spLocks noGrp="1"/>
          </p:cNvSpPr>
          <p:nvPr>
            <p:ph type="title" idx="2"/>
          </p:nvPr>
        </p:nvSpPr>
        <p:spPr>
          <a:xfrm flipH="1">
            <a:off x="728200" y="3707975"/>
            <a:ext cx="2092200" cy="10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212121"/>
                </a:solidFill>
              </a:rPr>
              <a:t>전동킥보드가 만들어 진지 얼마 되지 않아 </a:t>
            </a:r>
            <a:endParaRPr sz="1300" b="1">
              <a:solidFill>
                <a:srgbClr val="21212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212121"/>
                </a:solidFill>
              </a:rPr>
              <a:t>관련 안전 장치가 부족하다</a:t>
            </a:r>
            <a:endParaRPr sz="1300" b="1">
              <a:solidFill>
                <a:srgbClr val="21212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212121"/>
              </a:solidFill>
            </a:endParaRPr>
          </a:p>
        </p:txBody>
      </p:sp>
      <p:sp>
        <p:nvSpPr>
          <p:cNvPr id="1909" name="Google Shape;1909;p37"/>
          <p:cNvSpPr txBox="1">
            <a:spLocks noGrp="1"/>
          </p:cNvSpPr>
          <p:nvPr>
            <p:ph type="title" idx="3"/>
          </p:nvPr>
        </p:nvSpPr>
        <p:spPr>
          <a:xfrm flipH="1">
            <a:off x="6125200" y="3275800"/>
            <a:ext cx="2387100" cy="4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후방 확인의 어려움</a:t>
            </a:r>
            <a:endParaRPr/>
          </a:p>
        </p:txBody>
      </p:sp>
      <p:sp>
        <p:nvSpPr>
          <p:cNvPr id="1910" name="Google Shape;1910;p37"/>
          <p:cNvSpPr txBox="1">
            <a:spLocks noGrp="1"/>
          </p:cNvSpPr>
          <p:nvPr>
            <p:ph type="title" idx="4"/>
          </p:nvPr>
        </p:nvSpPr>
        <p:spPr>
          <a:xfrm flipH="1">
            <a:off x="6353575" y="3708042"/>
            <a:ext cx="2092200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212121"/>
                </a:solidFill>
              </a:rPr>
              <a:t>사고의 주 원인 중 하나가 후방에서 접근하는 차량, 장애물 등을 확인하지 못해 일어나는 사고이다</a:t>
            </a:r>
            <a:endParaRPr sz="1300" b="1">
              <a:solidFill>
                <a:srgbClr val="212121"/>
              </a:solidFill>
            </a:endParaRPr>
          </a:p>
        </p:txBody>
      </p:sp>
      <p:pic>
        <p:nvPicPr>
          <p:cNvPr id="1911" name="Google Shape;1911;p37"/>
          <p:cNvPicPr preferRelativeResize="0"/>
          <p:nvPr/>
        </p:nvPicPr>
        <p:blipFill rotWithShape="1">
          <a:blip r:embed="rId3">
            <a:alphaModFix/>
          </a:blip>
          <a:srcRect t="2910" b="2910"/>
          <a:stretch/>
        </p:blipFill>
        <p:spPr>
          <a:xfrm>
            <a:off x="901950" y="1433222"/>
            <a:ext cx="1761900" cy="1639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12" name="Google Shape;1912;p37"/>
          <p:cNvPicPr preferRelativeResize="0"/>
          <p:nvPr/>
        </p:nvPicPr>
        <p:blipFill rotWithShape="1">
          <a:blip r:embed="rId4">
            <a:alphaModFix/>
          </a:blip>
          <a:srcRect l="18349" r="18355"/>
          <a:stretch/>
        </p:blipFill>
        <p:spPr>
          <a:xfrm>
            <a:off x="6525513" y="1422975"/>
            <a:ext cx="1718400" cy="166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13" name="Google Shape;1913;p37"/>
          <p:cNvSpPr txBox="1"/>
          <p:nvPr/>
        </p:nvSpPr>
        <p:spPr>
          <a:xfrm>
            <a:off x="950900" y="1138200"/>
            <a:ext cx="85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914" name="Google Shape;1914;p37"/>
          <p:cNvSpPr txBox="1">
            <a:spLocks noGrp="1"/>
          </p:cNvSpPr>
          <p:nvPr>
            <p:ph type="title" idx="3"/>
          </p:nvPr>
        </p:nvSpPr>
        <p:spPr>
          <a:xfrm flipH="1">
            <a:off x="3375588" y="3275800"/>
            <a:ext cx="2555400" cy="4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차량, 자전거와 충돌</a:t>
            </a:r>
            <a:endParaRPr/>
          </a:p>
        </p:txBody>
      </p:sp>
      <p:sp>
        <p:nvSpPr>
          <p:cNvPr id="1915" name="Google Shape;1915;p37"/>
          <p:cNvSpPr txBox="1">
            <a:spLocks noGrp="1"/>
          </p:cNvSpPr>
          <p:nvPr>
            <p:ph type="title" idx="4"/>
          </p:nvPr>
        </p:nvSpPr>
        <p:spPr>
          <a:xfrm flipH="1">
            <a:off x="3574050" y="3708042"/>
            <a:ext cx="2092200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212121"/>
                </a:solidFill>
              </a:rPr>
              <a:t>갑자기 지나가는 차량, 자전거 등의 물체와의 충돌때문에 사고가 발생한다</a:t>
            </a:r>
            <a:endParaRPr sz="1300" b="1">
              <a:solidFill>
                <a:srgbClr val="212121"/>
              </a:solidFill>
            </a:endParaRPr>
          </a:p>
        </p:txBody>
      </p:sp>
      <p:pic>
        <p:nvPicPr>
          <p:cNvPr id="1916" name="Google Shape;1916;p37"/>
          <p:cNvPicPr preferRelativeResize="0"/>
          <p:nvPr/>
        </p:nvPicPr>
        <p:blipFill rotWithShape="1">
          <a:blip r:embed="rId5">
            <a:alphaModFix/>
          </a:blip>
          <a:srcRect l="15205" r="15205"/>
          <a:stretch/>
        </p:blipFill>
        <p:spPr>
          <a:xfrm>
            <a:off x="3745988" y="1422975"/>
            <a:ext cx="1718400" cy="1660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38"/>
          <p:cNvSpPr/>
          <p:nvPr/>
        </p:nvSpPr>
        <p:spPr>
          <a:xfrm>
            <a:off x="693975" y="1485000"/>
            <a:ext cx="2227500" cy="217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38"/>
          <p:cNvSpPr txBox="1">
            <a:spLocks noGrp="1"/>
          </p:cNvSpPr>
          <p:nvPr>
            <p:ph type="title"/>
          </p:nvPr>
        </p:nvSpPr>
        <p:spPr>
          <a:xfrm>
            <a:off x="3179150" y="1924025"/>
            <a:ext cx="4218900" cy="13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전동킥보드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후방 감지 센서</a:t>
            </a:r>
            <a:endParaRPr/>
          </a:p>
        </p:txBody>
      </p:sp>
      <p:sp>
        <p:nvSpPr>
          <p:cNvPr id="1923" name="Google Shape;1923;p38"/>
          <p:cNvSpPr txBox="1">
            <a:spLocks noGrp="1"/>
          </p:cNvSpPr>
          <p:nvPr>
            <p:ph type="title" idx="2"/>
          </p:nvPr>
        </p:nvSpPr>
        <p:spPr>
          <a:xfrm>
            <a:off x="476025" y="1439625"/>
            <a:ext cx="2663400" cy="20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p39"/>
          <p:cNvSpPr/>
          <p:nvPr/>
        </p:nvSpPr>
        <p:spPr>
          <a:xfrm rot="-666">
            <a:off x="701400" y="2112441"/>
            <a:ext cx="7741200" cy="1549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9" name="Google Shape;1929;p39"/>
          <p:cNvSpPr txBox="1">
            <a:spLocks noGrp="1"/>
          </p:cNvSpPr>
          <p:nvPr>
            <p:ph type="title"/>
          </p:nvPr>
        </p:nvSpPr>
        <p:spPr>
          <a:xfrm flipH="1">
            <a:off x="987150" y="378991"/>
            <a:ext cx="74433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전동킥보드 후방 감지 센서의 특징</a:t>
            </a:r>
            <a:endParaRPr/>
          </a:p>
        </p:txBody>
      </p:sp>
      <p:sp>
        <p:nvSpPr>
          <p:cNvPr id="1930" name="Google Shape;1930;p39"/>
          <p:cNvSpPr txBox="1">
            <a:spLocks noGrp="1"/>
          </p:cNvSpPr>
          <p:nvPr>
            <p:ph type="subTitle" idx="1"/>
          </p:nvPr>
        </p:nvSpPr>
        <p:spPr>
          <a:xfrm>
            <a:off x="979667" y="2378400"/>
            <a:ext cx="1915800" cy="10179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>
                <a:solidFill>
                  <a:srgbClr val="212121"/>
                </a:solidFill>
              </a:rPr>
              <a:t>후방에서 접근하는 차량이나 자전거 등의 장애물 확인 가능</a:t>
            </a:r>
            <a:endParaRPr sz="1400" b="1">
              <a:solidFill>
                <a:srgbClr val="212121"/>
              </a:solidFill>
            </a:endParaRPr>
          </a:p>
        </p:txBody>
      </p:sp>
      <p:sp>
        <p:nvSpPr>
          <p:cNvPr id="1931" name="Google Shape;1931;p39"/>
          <p:cNvSpPr txBox="1">
            <a:spLocks noGrp="1"/>
          </p:cNvSpPr>
          <p:nvPr>
            <p:ph type="subTitle" idx="2"/>
          </p:nvPr>
        </p:nvSpPr>
        <p:spPr>
          <a:xfrm>
            <a:off x="3614100" y="2378400"/>
            <a:ext cx="1915800" cy="10179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>
                <a:solidFill>
                  <a:srgbClr val="212121"/>
                </a:solidFill>
              </a:rPr>
              <a:t>어두운 밤이나   비오는 날에도 접근하는 물체 확인 가능</a:t>
            </a:r>
            <a:endParaRPr sz="1400" b="1">
              <a:solidFill>
                <a:srgbClr val="212121"/>
              </a:solidFill>
            </a:endParaRPr>
          </a:p>
        </p:txBody>
      </p:sp>
      <p:sp>
        <p:nvSpPr>
          <p:cNvPr id="1932" name="Google Shape;1932;p39"/>
          <p:cNvSpPr txBox="1">
            <a:spLocks noGrp="1"/>
          </p:cNvSpPr>
          <p:nvPr>
            <p:ph type="subTitle" idx="3"/>
          </p:nvPr>
        </p:nvSpPr>
        <p:spPr>
          <a:xfrm>
            <a:off x="6248525" y="2378400"/>
            <a:ext cx="1915800" cy="10179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>
                <a:solidFill>
                  <a:srgbClr val="212121"/>
                </a:solidFill>
              </a:rPr>
              <a:t>블루투스를 통한 핸드폰 어플 연동으로 시각적으로 확인 가능</a:t>
            </a:r>
            <a:endParaRPr sz="1400" b="1">
              <a:solidFill>
                <a:srgbClr val="212121"/>
              </a:solidFill>
            </a:endParaRPr>
          </a:p>
        </p:txBody>
      </p:sp>
      <p:sp>
        <p:nvSpPr>
          <p:cNvPr id="1933" name="Google Shape;1933;p39"/>
          <p:cNvSpPr txBox="1">
            <a:spLocks noGrp="1"/>
          </p:cNvSpPr>
          <p:nvPr>
            <p:ph type="subTitle" idx="1"/>
          </p:nvPr>
        </p:nvSpPr>
        <p:spPr>
          <a:xfrm>
            <a:off x="979667" y="1644827"/>
            <a:ext cx="18300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특징 1</a:t>
            </a:r>
            <a:endParaRPr sz="2200" b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34" name="Google Shape;1934;p39"/>
          <p:cNvSpPr txBox="1">
            <a:spLocks noGrp="1"/>
          </p:cNvSpPr>
          <p:nvPr>
            <p:ph type="subTitle" idx="1"/>
          </p:nvPr>
        </p:nvSpPr>
        <p:spPr>
          <a:xfrm>
            <a:off x="3614100" y="1642427"/>
            <a:ext cx="18300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특징 2</a:t>
            </a:r>
            <a:endParaRPr sz="2200" b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35" name="Google Shape;1935;p39"/>
          <p:cNvSpPr txBox="1">
            <a:spLocks noGrp="1"/>
          </p:cNvSpPr>
          <p:nvPr>
            <p:ph type="subTitle" idx="1"/>
          </p:nvPr>
        </p:nvSpPr>
        <p:spPr>
          <a:xfrm>
            <a:off x="6248525" y="1642427"/>
            <a:ext cx="18300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특징 3</a:t>
            </a:r>
            <a:endParaRPr sz="2200" b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36" name="Google Shape;1936;p39"/>
          <p:cNvSpPr txBox="1">
            <a:spLocks noGrp="1"/>
          </p:cNvSpPr>
          <p:nvPr>
            <p:ph type="subTitle" idx="4"/>
          </p:nvPr>
        </p:nvSpPr>
        <p:spPr>
          <a:xfrm>
            <a:off x="1177800" y="3895000"/>
            <a:ext cx="1436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적외선 센서</a:t>
            </a:r>
            <a:endParaRPr/>
          </a:p>
        </p:txBody>
      </p:sp>
      <p:sp>
        <p:nvSpPr>
          <p:cNvPr id="1937" name="Google Shape;1937;p39"/>
          <p:cNvSpPr txBox="1">
            <a:spLocks noGrp="1"/>
          </p:cNvSpPr>
          <p:nvPr>
            <p:ph type="subTitle" idx="5"/>
          </p:nvPr>
        </p:nvSpPr>
        <p:spPr>
          <a:xfrm>
            <a:off x="3888451" y="3895000"/>
            <a:ext cx="15654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방수 초음파 센서</a:t>
            </a:r>
            <a:endParaRPr/>
          </a:p>
        </p:txBody>
      </p:sp>
      <p:sp>
        <p:nvSpPr>
          <p:cNvPr id="1938" name="Google Shape;1938;p39"/>
          <p:cNvSpPr txBox="1">
            <a:spLocks noGrp="1"/>
          </p:cNvSpPr>
          <p:nvPr>
            <p:ph type="subTitle" idx="6"/>
          </p:nvPr>
        </p:nvSpPr>
        <p:spPr>
          <a:xfrm>
            <a:off x="6522875" y="3895000"/>
            <a:ext cx="14031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블루투스 모듈</a:t>
            </a:r>
            <a:endParaRPr/>
          </a:p>
        </p:txBody>
      </p:sp>
      <p:grpSp>
        <p:nvGrpSpPr>
          <p:cNvPr id="1939" name="Google Shape;1939;p39"/>
          <p:cNvGrpSpPr/>
          <p:nvPr/>
        </p:nvGrpSpPr>
        <p:grpSpPr>
          <a:xfrm>
            <a:off x="1016728" y="3919805"/>
            <a:ext cx="339200" cy="339271"/>
            <a:chOff x="5049725" y="2027900"/>
            <a:chExt cx="481750" cy="481850"/>
          </a:xfrm>
        </p:grpSpPr>
        <p:sp>
          <p:nvSpPr>
            <p:cNvPr id="1940" name="Google Shape;1940;p39"/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41" name="Google Shape;1941;p39"/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42" name="Google Shape;1942;p39"/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43" name="Google Shape;1943;p39"/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44" name="Google Shape;1944;p39"/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45" name="Google Shape;1945;p39"/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46" name="Google Shape;1946;p39"/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47" name="Google Shape;1947;p39"/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948" name="Google Shape;1948;p39"/>
          <p:cNvGrpSpPr/>
          <p:nvPr/>
        </p:nvGrpSpPr>
        <p:grpSpPr>
          <a:xfrm>
            <a:off x="3607528" y="3919805"/>
            <a:ext cx="339200" cy="339271"/>
            <a:chOff x="5049725" y="2027900"/>
            <a:chExt cx="481750" cy="481850"/>
          </a:xfrm>
        </p:grpSpPr>
        <p:sp>
          <p:nvSpPr>
            <p:cNvPr id="1949" name="Google Shape;1949;p39"/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50" name="Google Shape;1950;p39"/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51" name="Google Shape;1951;p39"/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52" name="Google Shape;1952;p39"/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53" name="Google Shape;1953;p39"/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54" name="Google Shape;1954;p39"/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55" name="Google Shape;1955;p39"/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56" name="Google Shape;1956;p39"/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957" name="Google Shape;1957;p39"/>
          <p:cNvGrpSpPr/>
          <p:nvPr/>
        </p:nvGrpSpPr>
        <p:grpSpPr>
          <a:xfrm>
            <a:off x="6274528" y="3919805"/>
            <a:ext cx="339200" cy="339271"/>
            <a:chOff x="5049725" y="2027900"/>
            <a:chExt cx="481750" cy="481850"/>
          </a:xfrm>
        </p:grpSpPr>
        <p:sp>
          <p:nvSpPr>
            <p:cNvPr id="1958" name="Google Shape;1958;p39"/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59" name="Google Shape;1959;p39"/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60" name="Google Shape;1960;p39"/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61" name="Google Shape;1961;p39"/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62" name="Google Shape;1962;p39"/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63" name="Google Shape;1963;p39"/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64" name="Google Shape;1964;p39"/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65" name="Google Shape;1965;p39"/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Tax Consulting by Slidesgo">
  <a:themeElements>
    <a:clrScheme name="Simple Light">
      <a:dk1>
        <a:srgbClr val="D50000"/>
      </a:dk1>
      <a:lt1>
        <a:srgbClr val="2970B1"/>
      </a:lt1>
      <a:dk2>
        <a:srgbClr val="4D8FCB"/>
      </a:dk2>
      <a:lt2>
        <a:srgbClr val="F3F3F3"/>
      </a:lt2>
      <a:accent1>
        <a:srgbClr val="EA9999"/>
      </a:accent1>
      <a:accent2>
        <a:srgbClr val="FFFFFF"/>
      </a:accent2>
      <a:accent3>
        <a:srgbClr val="E7F0F8"/>
      </a:accent3>
      <a:accent4>
        <a:srgbClr val="FFD966"/>
      </a:accent4>
      <a:accent5>
        <a:srgbClr val="2970B1"/>
      </a:accent5>
      <a:accent6>
        <a:srgbClr val="4D8FCB"/>
      </a:accent6>
      <a:hlink>
        <a:srgbClr val="2970B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646</Words>
  <Application>Microsoft Office PowerPoint</Application>
  <PresentationFormat>화면 슬라이드 쇼(16:9)</PresentationFormat>
  <Paragraphs>144</Paragraphs>
  <Slides>27</Slides>
  <Notes>27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8" baseType="lpstr">
      <vt:lpstr>Trebuchet MS</vt:lpstr>
      <vt:lpstr>Dotum</vt:lpstr>
      <vt:lpstr>Comic Sans MS</vt:lpstr>
      <vt:lpstr>Bitter</vt:lpstr>
      <vt:lpstr>Roboto Slab</vt:lpstr>
      <vt:lpstr>Times New Roman</vt:lpstr>
      <vt:lpstr>IBM Plex Sans</vt:lpstr>
      <vt:lpstr>IBM Plex Sans SemiBold</vt:lpstr>
      <vt:lpstr>Arial</vt:lpstr>
      <vt:lpstr>Malgun Gothic</vt:lpstr>
      <vt:lpstr>Tax Consulting by Slidesgo</vt:lpstr>
      <vt:lpstr>야!  너두  만들  수  있어 6조 체크남방</vt:lpstr>
      <vt:lpstr>Table of Contents</vt:lpstr>
      <vt:lpstr>경상남도의 지역사회 문제</vt:lpstr>
      <vt:lpstr>경상남도 지역사회 문제</vt:lpstr>
      <vt:lpstr>빈번하게 발생하는   전동킥보드 사고</vt:lpstr>
      <vt:lpstr>전동킥보드 사고 선택 이유</vt:lpstr>
      <vt:lpstr>전동킥보드 사고가 자주 발생하는 이유는?</vt:lpstr>
      <vt:lpstr>전동킥보드 후방 감지 센서</vt:lpstr>
      <vt:lpstr>전동킥보드 후방 감지 센서의 특징</vt:lpstr>
      <vt:lpstr>회로도 </vt:lpstr>
      <vt:lpstr>코딩</vt:lpstr>
      <vt:lpstr>시각적 확인을 위한 블루투스 앱</vt:lpstr>
      <vt:lpstr> 실제 사용 동영상</vt:lpstr>
      <vt:lpstr>실제 모델 구상</vt:lpstr>
      <vt:lpstr>비지니스 모델 및 수익 창출</vt:lpstr>
      <vt:lpstr>비지니스 모델</vt:lpstr>
      <vt:lpstr>고객 설정 및 실현 가능성</vt:lpstr>
      <vt:lpstr>고객 설정 및 실현 가능성</vt:lpstr>
      <vt:lpstr>고객 설정 및 실현 가능성</vt:lpstr>
      <vt:lpstr>설문조사 결과</vt:lpstr>
      <vt:lpstr>마케팅 (개인)</vt:lpstr>
      <vt:lpstr>마케팅 (기업)</vt:lpstr>
      <vt:lpstr>사회적 기대 효과 및 미래 목표</vt:lpstr>
      <vt:lpstr>기대효과</vt:lpstr>
      <vt:lpstr>심각한 사회경제적 피해를 주고 있어 전 세계적으로 주된 공중보건문제의 하나</vt:lpstr>
      <vt:lpstr>Thanks!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야!  너두  만들  수  있어 6조 체크남방</dc:title>
  <cp:lastModifiedBy>윤현수</cp:lastModifiedBy>
  <cp:revision>1</cp:revision>
  <dcterms:modified xsi:type="dcterms:W3CDTF">2022-11-14T21:27:39Z</dcterms:modified>
</cp:coreProperties>
</file>